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55" r:id="rId6"/>
  </p:sldMasterIdLst>
  <p:notesMasterIdLst>
    <p:notesMasterId r:id="rId24"/>
  </p:notesMasterIdLst>
  <p:handoutMasterIdLst>
    <p:handoutMasterId r:id="rId25"/>
  </p:handoutMasterIdLst>
  <p:sldIdLst>
    <p:sldId id="361" r:id="rId7"/>
    <p:sldId id="376" r:id="rId8"/>
    <p:sldId id="363" r:id="rId9"/>
    <p:sldId id="429" r:id="rId10"/>
    <p:sldId id="406" r:id="rId11"/>
    <p:sldId id="403" r:id="rId12"/>
    <p:sldId id="440" r:id="rId13"/>
    <p:sldId id="426" r:id="rId14"/>
    <p:sldId id="430" r:id="rId15"/>
    <p:sldId id="431" r:id="rId16"/>
    <p:sldId id="434" r:id="rId17"/>
    <p:sldId id="395" r:id="rId18"/>
    <p:sldId id="438" r:id="rId19"/>
    <p:sldId id="435" r:id="rId20"/>
    <p:sldId id="437" r:id="rId21"/>
    <p:sldId id="439" r:id="rId22"/>
    <p:sldId id="423" r:id="rId23"/>
  </p:sldIdLst>
  <p:sldSz cx="18286413" cy="10287000"/>
  <p:notesSz cx="7099300" cy="10234613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087"/>
    <a:srgbClr val="42C665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B22991-5B48-4739-A33D-987F94F410B5}" v="1" dt="2023-11-12T18:49:42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3140" autoAdjust="0"/>
  </p:normalViewPr>
  <p:slideViewPr>
    <p:cSldViewPr snapToGrid="0">
      <p:cViewPr varScale="1">
        <p:scale>
          <a:sx n="69" d="100"/>
          <a:sy n="69" d="100"/>
        </p:scale>
        <p:origin x="1044" y="102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notesViewPr>
    <p:cSldViewPr snapToGrid="0">
      <p:cViewPr varScale="1">
        <p:scale>
          <a:sx n="88" d="100"/>
          <a:sy n="88" d="100"/>
        </p:scale>
        <p:origin x="37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Pereira Loureiro" userId="cd408279-d831-4669-969c-e2461d47a6bf" providerId="ADAL" clId="{A2B22991-5B48-4739-A33D-987F94F410B5}"/>
    <pc:docChg chg="addSld modSld">
      <pc:chgData name="Javier Pereira Loureiro" userId="cd408279-d831-4669-969c-e2461d47a6bf" providerId="ADAL" clId="{A2B22991-5B48-4739-A33D-987F94F410B5}" dt="2023-11-12T18:49:42.726" v="0"/>
      <pc:docMkLst>
        <pc:docMk/>
      </pc:docMkLst>
      <pc:sldChg chg="add">
        <pc:chgData name="Javier Pereira Loureiro" userId="cd408279-d831-4669-969c-e2461d47a6bf" providerId="ADAL" clId="{A2B22991-5B48-4739-A33D-987F94F410B5}" dt="2023-11-12T18:49:42.726" v="0"/>
        <pc:sldMkLst>
          <pc:docMk/>
          <pc:sldMk cId="1468807825" sldId="44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49CB6-F7AA-4B8B-99B1-2B004BD14B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1EB3DC8-CEF1-4B90-93E8-4046D9AE24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 dirty="0"/>
            <a:t>Resto de reuniones. Acordadas por los grupos de trabajo</a:t>
          </a:r>
          <a:endParaRPr lang="en-US" sz="3200" dirty="0"/>
        </a:p>
      </dgm:t>
    </dgm:pt>
    <dgm:pt modelId="{4FBF300A-A5BB-41F1-8919-8054846ECEA4}" type="parTrans" cxnId="{26E12F79-17BB-49A5-A746-3C8444848462}">
      <dgm:prSet/>
      <dgm:spPr/>
      <dgm:t>
        <a:bodyPr/>
        <a:lstStyle/>
        <a:p>
          <a:endParaRPr lang="en-US"/>
        </a:p>
      </dgm:t>
    </dgm:pt>
    <dgm:pt modelId="{54B76E77-5516-4D8F-9F24-7B8000A1825C}" type="sibTrans" cxnId="{26E12F79-17BB-49A5-A746-3C8444848462}">
      <dgm:prSet/>
      <dgm:spPr/>
      <dgm:t>
        <a:bodyPr/>
        <a:lstStyle/>
        <a:p>
          <a:endParaRPr lang="en-US"/>
        </a:p>
      </dgm:t>
    </dgm:pt>
    <dgm:pt modelId="{C210995A-099D-4A1C-A545-6434FEBD12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 dirty="0"/>
            <a:t>Acto de cierre. Ya establecido. 16 junio 2023. Centro Ágora</a:t>
          </a:r>
          <a:endParaRPr lang="en-US" sz="3200" dirty="0"/>
        </a:p>
      </dgm:t>
    </dgm:pt>
    <dgm:pt modelId="{E953BB3A-46AA-45FA-83E5-0F0A9036D15A}" type="parTrans" cxnId="{5D2A05E2-02A1-43D2-942C-0F26D3023560}">
      <dgm:prSet/>
      <dgm:spPr/>
      <dgm:t>
        <a:bodyPr/>
        <a:lstStyle/>
        <a:p>
          <a:endParaRPr lang="en-US"/>
        </a:p>
      </dgm:t>
    </dgm:pt>
    <dgm:pt modelId="{73FD19E0-A78B-4BA2-BFBC-76F5207468F3}" type="sibTrans" cxnId="{5D2A05E2-02A1-43D2-942C-0F26D3023560}">
      <dgm:prSet/>
      <dgm:spPr/>
      <dgm:t>
        <a:bodyPr/>
        <a:lstStyle/>
        <a:p>
          <a:endParaRPr lang="en-US"/>
        </a:p>
      </dgm:t>
    </dgm:pt>
    <dgm:pt modelId="{D8FE80E5-0512-46F7-93A4-B1C19D2E31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 dirty="0"/>
            <a:t>Registro de participación a través de la </a:t>
          </a:r>
          <a:r>
            <a:rPr lang="es-ES" sz="3200" b="1" dirty="0" err="1"/>
            <a:t>Consellería</a:t>
          </a:r>
          <a:r>
            <a:rPr lang="es-ES" sz="3200" b="1" dirty="0"/>
            <a:t> de Cultura, Educación e Universidade</a:t>
          </a:r>
          <a:endParaRPr lang="en-US" sz="3200" b="1" dirty="0"/>
        </a:p>
      </dgm:t>
    </dgm:pt>
    <dgm:pt modelId="{3B53E778-9E6A-4A09-88AF-3A828A74BAE1}" type="sibTrans" cxnId="{D5932F2D-52B3-4D2B-B7DD-B187FDB5D192}">
      <dgm:prSet/>
      <dgm:spPr/>
      <dgm:t>
        <a:bodyPr/>
        <a:lstStyle/>
        <a:p>
          <a:endParaRPr lang="en-US"/>
        </a:p>
      </dgm:t>
    </dgm:pt>
    <dgm:pt modelId="{1CC800B8-3F23-4AA1-A65B-4F5EA8EA247D}" type="parTrans" cxnId="{D5932F2D-52B3-4D2B-B7DD-B187FDB5D192}">
      <dgm:prSet/>
      <dgm:spPr/>
      <dgm:t>
        <a:bodyPr/>
        <a:lstStyle/>
        <a:p>
          <a:endParaRPr lang="en-US"/>
        </a:p>
      </dgm:t>
    </dgm:pt>
    <dgm:pt modelId="{8C86ADE2-F1FE-4040-86C6-468CBCDD25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400" dirty="0"/>
            <a:t>Inicial de sensibilización. Visita al centro</a:t>
          </a:r>
          <a:endParaRPr lang="en-US" sz="2400" dirty="0"/>
        </a:p>
      </dgm:t>
    </dgm:pt>
    <dgm:pt modelId="{9D0AAD0F-4566-4CB4-B68F-A5D1426B7989}" type="sibTrans" cxnId="{665F90DC-49E1-4F24-9DFF-E977DAE7F689}">
      <dgm:prSet/>
      <dgm:spPr/>
      <dgm:t>
        <a:bodyPr/>
        <a:lstStyle/>
        <a:p>
          <a:endParaRPr lang="en-US"/>
        </a:p>
      </dgm:t>
    </dgm:pt>
    <dgm:pt modelId="{FA724BB6-40FE-4253-80E1-1126F244955D}" type="parTrans" cxnId="{665F90DC-49E1-4F24-9DFF-E977DAE7F689}">
      <dgm:prSet/>
      <dgm:spPr/>
      <dgm:t>
        <a:bodyPr/>
        <a:lstStyle/>
        <a:p>
          <a:endParaRPr lang="en-US"/>
        </a:p>
      </dgm:t>
    </dgm:pt>
    <dgm:pt modelId="{8A84D0C3-EFB3-46B5-906D-B4976E8B57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400" dirty="0"/>
            <a:t>Intermedia. Visita a ASPACE o visita al centro</a:t>
          </a:r>
          <a:endParaRPr lang="en-US" sz="2400" dirty="0"/>
        </a:p>
      </dgm:t>
    </dgm:pt>
    <dgm:pt modelId="{887DC1D0-AAFD-4FE5-A7B2-55283DE142EE}" type="sibTrans" cxnId="{82BC5A43-F324-4528-82BC-6E055185C222}">
      <dgm:prSet/>
      <dgm:spPr/>
      <dgm:t>
        <a:bodyPr/>
        <a:lstStyle/>
        <a:p>
          <a:endParaRPr lang="en-US"/>
        </a:p>
      </dgm:t>
    </dgm:pt>
    <dgm:pt modelId="{76E348A5-46B0-483A-A5A4-808D28D96DB5}" type="parTrans" cxnId="{82BC5A43-F324-4528-82BC-6E055185C222}">
      <dgm:prSet/>
      <dgm:spPr/>
      <dgm:t>
        <a:bodyPr/>
        <a:lstStyle/>
        <a:p>
          <a:endParaRPr lang="en-US"/>
        </a:p>
      </dgm:t>
    </dgm:pt>
    <dgm:pt modelId="{74E49D60-7D02-46ED-AC93-C779A576AC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600" dirty="0"/>
            <a:t>2 Reuniones presenciales</a:t>
          </a:r>
          <a:endParaRPr lang="en-US" sz="3600" dirty="0"/>
        </a:p>
      </dgm:t>
    </dgm:pt>
    <dgm:pt modelId="{DB338D9F-8E99-416F-8EBF-CD55C44DE7B3}" type="parTrans" cxnId="{1A811F16-0BF7-4113-BA7D-FF91E97DBEDC}">
      <dgm:prSet/>
      <dgm:spPr/>
      <dgm:t>
        <a:bodyPr/>
        <a:lstStyle/>
        <a:p>
          <a:endParaRPr lang="es-ES"/>
        </a:p>
      </dgm:t>
    </dgm:pt>
    <dgm:pt modelId="{72C17C60-C526-47ED-B077-3138AA856FEE}" type="sibTrans" cxnId="{1A811F16-0BF7-4113-BA7D-FF91E97DBEDC}">
      <dgm:prSet/>
      <dgm:spPr/>
      <dgm:t>
        <a:bodyPr/>
        <a:lstStyle/>
        <a:p>
          <a:endParaRPr lang="es-ES"/>
        </a:p>
      </dgm:t>
    </dgm:pt>
    <dgm:pt modelId="{8592F46F-1FB2-40FB-9262-AA671BE038E9}" type="pres">
      <dgm:prSet presAssocID="{65C49CB6-F7AA-4B8B-99B1-2B004BD14BB1}" presName="root" presStyleCnt="0">
        <dgm:presLayoutVars>
          <dgm:dir/>
          <dgm:resizeHandles val="exact"/>
        </dgm:presLayoutVars>
      </dgm:prSet>
      <dgm:spPr/>
    </dgm:pt>
    <dgm:pt modelId="{60F854F6-B090-405B-A3D1-CDED9CC61D82}" type="pres">
      <dgm:prSet presAssocID="{D8FE80E5-0512-46F7-93A4-B1C19D2E3186}" presName="compNode" presStyleCnt="0"/>
      <dgm:spPr/>
    </dgm:pt>
    <dgm:pt modelId="{34E08AF9-2505-472C-83BB-AA1A1E9A5DDA}" type="pres">
      <dgm:prSet presAssocID="{D8FE80E5-0512-46F7-93A4-B1C19D2E3186}" presName="bgRect" presStyleLbl="bgShp" presStyleIdx="0" presStyleCnt="4"/>
      <dgm:spPr/>
    </dgm:pt>
    <dgm:pt modelId="{DD4E84F3-52AE-402F-8BA2-B0A648596707}" type="pres">
      <dgm:prSet presAssocID="{D8FE80E5-0512-46F7-93A4-B1C19D2E318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unión"/>
        </a:ext>
      </dgm:extLst>
    </dgm:pt>
    <dgm:pt modelId="{206B22AE-B792-46FF-BE4F-F48C9174401F}" type="pres">
      <dgm:prSet presAssocID="{D8FE80E5-0512-46F7-93A4-B1C19D2E3186}" presName="spaceRect" presStyleCnt="0"/>
      <dgm:spPr/>
    </dgm:pt>
    <dgm:pt modelId="{E2E253D8-72E1-407A-A40E-C90FA25BA48B}" type="pres">
      <dgm:prSet presAssocID="{D8FE80E5-0512-46F7-93A4-B1C19D2E3186}" presName="parTx" presStyleLbl="revTx" presStyleIdx="0" presStyleCnt="5">
        <dgm:presLayoutVars>
          <dgm:chMax val="0"/>
          <dgm:chPref val="0"/>
        </dgm:presLayoutVars>
      </dgm:prSet>
      <dgm:spPr/>
    </dgm:pt>
    <dgm:pt modelId="{BC1CDF98-FD5C-4715-A130-34227BFA2FAB}" type="pres">
      <dgm:prSet presAssocID="{3B53E778-9E6A-4A09-88AF-3A828A74BAE1}" presName="sibTrans" presStyleCnt="0"/>
      <dgm:spPr/>
    </dgm:pt>
    <dgm:pt modelId="{C6B0C1E4-BD72-460C-9197-981BE2FD6576}" type="pres">
      <dgm:prSet presAssocID="{74E49D60-7D02-46ED-AC93-C779A576AC57}" presName="compNode" presStyleCnt="0"/>
      <dgm:spPr/>
    </dgm:pt>
    <dgm:pt modelId="{F9DD6927-2C6E-436F-93E2-774C30FD8762}" type="pres">
      <dgm:prSet presAssocID="{74E49D60-7D02-46ED-AC93-C779A576AC57}" presName="bgRect" presStyleLbl="bgShp" presStyleIdx="1" presStyleCnt="4"/>
      <dgm:spPr/>
    </dgm:pt>
    <dgm:pt modelId="{8F92F133-9939-4066-99F2-DEA1BEF4BC4F}" type="pres">
      <dgm:prSet presAssocID="{74E49D60-7D02-46ED-AC93-C779A576AC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retera contorno"/>
        </a:ext>
      </dgm:extLst>
    </dgm:pt>
    <dgm:pt modelId="{529A734E-A316-4D07-94F9-B32E7156960D}" type="pres">
      <dgm:prSet presAssocID="{74E49D60-7D02-46ED-AC93-C779A576AC57}" presName="spaceRect" presStyleCnt="0"/>
      <dgm:spPr/>
    </dgm:pt>
    <dgm:pt modelId="{E4EA0B76-0839-4C5F-A591-8D637B8561AA}" type="pres">
      <dgm:prSet presAssocID="{74E49D60-7D02-46ED-AC93-C779A576AC57}" presName="parTx" presStyleLbl="revTx" presStyleIdx="1" presStyleCnt="5">
        <dgm:presLayoutVars>
          <dgm:chMax val="0"/>
          <dgm:chPref val="0"/>
        </dgm:presLayoutVars>
      </dgm:prSet>
      <dgm:spPr/>
    </dgm:pt>
    <dgm:pt modelId="{2D60AF53-10A3-45C0-AC6C-BBD352635C78}" type="pres">
      <dgm:prSet presAssocID="{74E49D60-7D02-46ED-AC93-C779A576AC57}" presName="desTx" presStyleLbl="revTx" presStyleIdx="2" presStyleCnt="5">
        <dgm:presLayoutVars/>
      </dgm:prSet>
      <dgm:spPr/>
    </dgm:pt>
    <dgm:pt modelId="{6F26E75F-F623-4442-A1DE-3550BAF14911}" type="pres">
      <dgm:prSet presAssocID="{72C17C60-C526-47ED-B077-3138AA856FEE}" presName="sibTrans" presStyleCnt="0"/>
      <dgm:spPr/>
    </dgm:pt>
    <dgm:pt modelId="{E83F73D7-58EF-448D-BD36-30715AC68A42}" type="pres">
      <dgm:prSet presAssocID="{B1EB3DC8-CEF1-4B90-93E8-4046D9AE24A2}" presName="compNode" presStyleCnt="0"/>
      <dgm:spPr/>
    </dgm:pt>
    <dgm:pt modelId="{9265360E-95AE-4678-98ED-4A1B76D593B7}" type="pres">
      <dgm:prSet presAssocID="{B1EB3DC8-CEF1-4B90-93E8-4046D9AE24A2}" presName="bgRect" presStyleLbl="bgShp" presStyleIdx="2" presStyleCnt="4"/>
      <dgm:spPr/>
    </dgm:pt>
    <dgm:pt modelId="{04E5DEB0-A3C1-408C-8F35-D8B78B942489}" type="pres">
      <dgm:prSet presAssocID="{B1EB3DC8-CEF1-4B90-93E8-4046D9AE24A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690FAEB3-FC9C-4D70-BE96-A030F4016D4A}" type="pres">
      <dgm:prSet presAssocID="{B1EB3DC8-CEF1-4B90-93E8-4046D9AE24A2}" presName="spaceRect" presStyleCnt="0"/>
      <dgm:spPr/>
    </dgm:pt>
    <dgm:pt modelId="{07AA96FE-5E66-421D-8178-9A226DBA01C8}" type="pres">
      <dgm:prSet presAssocID="{B1EB3DC8-CEF1-4B90-93E8-4046D9AE24A2}" presName="parTx" presStyleLbl="revTx" presStyleIdx="3" presStyleCnt="5">
        <dgm:presLayoutVars>
          <dgm:chMax val="0"/>
          <dgm:chPref val="0"/>
        </dgm:presLayoutVars>
      </dgm:prSet>
      <dgm:spPr/>
    </dgm:pt>
    <dgm:pt modelId="{D74A052D-133E-4AC4-B445-24284F050E98}" type="pres">
      <dgm:prSet presAssocID="{54B76E77-5516-4D8F-9F24-7B8000A1825C}" presName="sibTrans" presStyleCnt="0"/>
      <dgm:spPr/>
    </dgm:pt>
    <dgm:pt modelId="{696C1777-6260-483B-AD47-0344B0463988}" type="pres">
      <dgm:prSet presAssocID="{C210995A-099D-4A1C-A545-6434FEBD1226}" presName="compNode" presStyleCnt="0"/>
      <dgm:spPr/>
    </dgm:pt>
    <dgm:pt modelId="{3ED4823E-B734-406E-9F16-3604C1906FCB}" type="pres">
      <dgm:prSet presAssocID="{C210995A-099D-4A1C-A545-6434FEBD1226}" presName="bgRect" presStyleLbl="bgShp" presStyleIdx="3" presStyleCnt="4"/>
      <dgm:spPr/>
    </dgm:pt>
    <dgm:pt modelId="{69536C34-B3F5-4045-85E4-A90CD57AFC1A}" type="pres">
      <dgm:prSet presAssocID="{C210995A-099D-4A1C-A545-6434FEBD122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la de confeti contorno"/>
        </a:ext>
      </dgm:extLst>
    </dgm:pt>
    <dgm:pt modelId="{F2F0B64A-2E50-44DE-A881-E1213EADFC00}" type="pres">
      <dgm:prSet presAssocID="{C210995A-099D-4A1C-A545-6434FEBD1226}" presName="spaceRect" presStyleCnt="0"/>
      <dgm:spPr/>
    </dgm:pt>
    <dgm:pt modelId="{8B9D8A52-9516-445D-9F6C-747A0CE29909}" type="pres">
      <dgm:prSet presAssocID="{C210995A-099D-4A1C-A545-6434FEBD122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F4EBD00-68EB-4979-8032-B1F45E4C4E3C}" type="presOf" srcId="{C210995A-099D-4A1C-A545-6434FEBD1226}" destId="{8B9D8A52-9516-445D-9F6C-747A0CE29909}" srcOrd="0" destOrd="0" presId="urn:microsoft.com/office/officeart/2018/2/layout/IconVerticalSolidList"/>
    <dgm:cxn modelId="{DEFAFB0B-F3F7-4D66-817F-B327880817E0}" type="presOf" srcId="{B1EB3DC8-CEF1-4B90-93E8-4046D9AE24A2}" destId="{07AA96FE-5E66-421D-8178-9A226DBA01C8}" srcOrd="0" destOrd="0" presId="urn:microsoft.com/office/officeart/2018/2/layout/IconVerticalSolidList"/>
    <dgm:cxn modelId="{72BA350E-7E5F-4C64-9C42-1168D29BA83E}" type="presOf" srcId="{65C49CB6-F7AA-4B8B-99B1-2B004BD14BB1}" destId="{8592F46F-1FB2-40FB-9262-AA671BE038E9}" srcOrd="0" destOrd="0" presId="urn:microsoft.com/office/officeart/2018/2/layout/IconVerticalSolidList"/>
    <dgm:cxn modelId="{1A811F16-0BF7-4113-BA7D-FF91E97DBEDC}" srcId="{65C49CB6-F7AA-4B8B-99B1-2B004BD14BB1}" destId="{74E49D60-7D02-46ED-AC93-C779A576AC57}" srcOrd="1" destOrd="0" parTransId="{DB338D9F-8E99-416F-8EBF-CD55C44DE7B3}" sibTransId="{72C17C60-C526-47ED-B077-3138AA856FEE}"/>
    <dgm:cxn modelId="{06FF131D-7E02-4E4D-86F3-EAF1B010F5E4}" type="presOf" srcId="{8C86ADE2-F1FE-4040-86C6-468CBCDD2597}" destId="{2D60AF53-10A3-45C0-AC6C-BBD352635C78}" srcOrd="0" destOrd="0" presId="urn:microsoft.com/office/officeart/2018/2/layout/IconVerticalSolidList"/>
    <dgm:cxn modelId="{D5932F2D-52B3-4D2B-B7DD-B187FDB5D192}" srcId="{65C49CB6-F7AA-4B8B-99B1-2B004BD14BB1}" destId="{D8FE80E5-0512-46F7-93A4-B1C19D2E3186}" srcOrd="0" destOrd="0" parTransId="{1CC800B8-3F23-4AA1-A65B-4F5EA8EA247D}" sibTransId="{3B53E778-9E6A-4A09-88AF-3A828A74BAE1}"/>
    <dgm:cxn modelId="{82BC5A43-F324-4528-82BC-6E055185C222}" srcId="{74E49D60-7D02-46ED-AC93-C779A576AC57}" destId="{8A84D0C3-EFB3-46B5-906D-B4976E8B576B}" srcOrd="1" destOrd="0" parTransId="{76E348A5-46B0-483A-A5A4-808D28D96DB5}" sibTransId="{887DC1D0-AAFD-4FE5-A7B2-55283DE142EE}"/>
    <dgm:cxn modelId="{26E12F79-17BB-49A5-A746-3C8444848462}" srcId="{65C49CB6-F7AA-4B8B-99B1-2B004BD14BB1}" destId="{B1EB3DC8-CEF1-4B90-93E8-4046D9AE24A2}" srcOrd="2" destOrd="0" parTransId="{4FBF300A-A5BB-41F1-8919-8054846ECEA4}" sibTransId="{54B76E77-5516-4D8F-9F24-7B8000A1825C}"/>
    <dgm:cxn modelId="{FC93B3AB-69CD-4325-844F-CE3D11D8B78C}" type="presOf" srcId="{8A84D0C3-EFB3-46B5-906D-B4976E8B576B}" destId="{2D60AF53-10A3-45C0-AC6C-BBD352635C78}" srcOrd="0" destOrd="1" presId="urn:microsoft.com/office/officeart/2018/2/layout/IconVerticalSolidList"/>
    <dgm:cxn modelId="{665F90DC-49E1-4F24-9DFF-E977DAE7F689}" srcId="{74E49D60-7D02-46ED-AC93-C779A576AC57}" destId="{8C86ADE2-F1FE-4040-86C6-468CBCDD2597}" srcOrd="0" destOrd="0" parTransId="{FA724BB6-40FE-4253-80E1-1126F244955D}" sibTransId="{9D0AAD0F-4566-4CB4-B68F-A5D1426B7989}"/>
    <dgm:cxn modelId="{0A9C7FDD-AD61-436D-91AB-96576E564C9E}" type="presOf" srcId="{74E49D60-7D02-46ED-AC93-C779A576AC57}" destId="{E4EA0B76-0839-4C5F-A591-8D637B8561AA}" srcOrd="0" destOrd="0" presId="urn:microsoft.com/office/officeart/2018/2/layout/IconVerticalSolidList"/>
    <dgm:cxn modelId="{5D2A05E2-02A1-43D2-942C-0F26D3023560}" srcId="{65C49CB6-F7AA-4B8B-99B1-2B004BD14BB1}" destId="{C210995A-099D-4A1C-A545-6434FEBD1226}" srcOrd="3" destOrd="0" parTransId="{E953BB3A-46AA-45FA-83E5-0F0A9036D15A}" sibTransId="{73FD19E0-A78B-4BA2-BFBC-76F5207468F3}"/>
    <dgm:cxn modelId="{A4D1D6E7-F77E-415C-9DF1-D61A807A91B4}" type="presOf" srcId="{D8FE80E5-0512-46F7-93A4-B1C19D2E3186}" destId="{E2E253D8-72E1-407A-A40E-C90FA25BA48B}" srcOrd="0" destOrd="0" presId="urn:microsoft.com/office/officeart/2018/2/layout/IconVerticalSolidList"/>
    <dgm:cxn modelId="{E483307F-7300-4B17-A251-269E59EC50DC}" type="presParOf" srcId="{8592F46F-1FB2-40FB-9262-AA671BE038E9}" destId="{60F854F6-B090-405B-A3D1-CDED9CC61D82}" srcOrd="0" destOrd="0" presId="urn:microsoft.com/office/officeart/2018/2/layout/IconVerticalSolidList"/>
    <dgm:cxn modelId="{4E2D0FBF-7323-4ADB-ACE5-556EB0C74269}" type="presParOf" srcId="{60F854F6-B090-405B-A3D1-CDED9CC61D82}" destId="{34E08AF9-2505-472C-83BB-AA1A1E9A5DDA}" srcOrd="0" destOrd="0" presId="urn:microsoft.com/office/officeart/2018/2/layout/IconVerticalSolidList"/>
    <dgm:cxn modelId="{B1C8AAEC-52FB-4731-80A7-856CE8C9E484}" type="presParOf" srcId="{60F854F6-B090-405B-A3D1-CDED9CC61D82}" destId="{DD4E84F3-52AE-402F-8BA2-B0A648596707}" srcOrd="1" destOrd="0" presId="urn:microsoft.com/office/officeart/2018/2/layout/IconVerticalSolidList"/>
    <dgm:cxn modelId="{9F43B919-F53C-4EEE-85D5-642FDD9EF7B9}" type="presParOf" srcId="{60F854F6-B090-405B-A3D1-CDED9CC61D82}" destId="{206B22AE-B792-46FF-BE4F-F48C9174401F}" srcOrd="2" destOrd="0" presId="urn:microsoft.com/office/officeart/2018/2/layout/IconVerticalSolidList"/>
    <dgm:cxn modelId="{8C52CA44-A90E-4D4C-8523-D5B0A6327AEC}" type="presParOf" srcId="{60F854F6-B090-405B-A3D1-CDED9CC61D82}" destId="{E2E253D8-72E1-407A-A40E-C90FA25BA48B}" srcOrd="3" destOrd="0" presId="urn:microsoft.com/office/officeart/2018/2/layout/IconVerticalSolidList"/>
    <dgm:cxn modelId="{EAFF68BA-0A1B-41FC-BE19-F253C95F9C68}" type="presParOf" srcId="{8592F46F-1FB2-40FB-9262-AA671BE038E9}" destId="{BC1CDF98-FD5C-4715-A130-34227BFA2FAB}" srcOrd="1" destOrd="0" presId="urn:microsoft.com/office/officeart/2018/2/layout/IconVerticalSolidList"/>
    <dgm:cxn modelId="{B6FA2E5D-03D1-4EFF-9A84-DC51304CF5EF}" type="presParOf" srcId="{8592F46F-1FB2-40FB-9262-AA671BE038E9}" destId="{C6B0C1E4-BD72-460C-9197-981BE2FD6576}" srcOrd="2" destOrd="0" presId="urn:microsoft.com/office/officeart/2018/2/layout/IconVerticalSolidList"/>
    <dgm:cxn modelId="{6874C756-80F2-448A-8EC2-1FAC1D461F7A}" type="presParOf" srcId="{C6B0C1E4-BD72-460C-9197-981BE2FD6576}" destId="{F9DD6927-2C6E-436F-93E2-774C30FD8762}" srcOrd="0" destOrd="0" presId="urn:microsoft.com/office/officeart/2018/2/layout/IconVerticalSolidList"/>
    <dgm:cxn modelId="{1CA964A6-BF61-4C2F-8AEF-5F80FE38988A}" type="presParOf" srcId="{C6B0C1E4-BD72-460C-9197-981BE2FD6576}" destId="{8F92F133-9939-4066-99F2-DEA1BEF4BC4F}" srcOrd="1" destOrd="0" presId="urn:microsoft.com/office/officeart/2018/2/layout/IconVerticalSolidList"/>
    <dgm:cxn modelId="{47CC0F96-8561-4A78-B2F8-8B29F888999A}" type="presParOf" srcId="{C6B0C1E4-BD72-460C-9197-981BE2FD6576}" destId="{529A734E-A316-4D07-94F9-B32E7156960D}" srcOrd="2" destOrd="0" presId="urn:microsoft.com/office/officeart/2018/2/layout/IconVerticalSolidList"/>
    <dgm:cxn modelId="{1E3663F3-6932-40FC-BCD3-76E6F49BB615}" type="presParOf" srcId="{C6B0C1E4-BD72-460C-9197-981BE2FD6576}" destId="{E4EA0B76-0839-4C5F-A591-8D637B8561AA}" srcOrd="3" destOrd="0" presId="urn:microsoft.com/office/officeart/2018/2/layout/IconVerticalSolidList"/>
    <dgm:cxn modelId="{869EF8B4-8230-4CEC-BB57-D099B3943E6E}" type="presParOf" srcId="{C6B0C1E4-BD72-460C-9197-981BE2FD6576}" destId="{2D60AF53-10A3-45C0-AC6C-BBD352635C78}" srcOrd="4" destOrd="0" presId="urn:microsoft.com/office/officeart/2018/2/layout/IconVerticalSolidList"/>
    <dgm:cxn modelId="{18EF6941-4F39-4E48-AB0E-35D0AE483023}" type="presParOf" srcId="{8592F46F-1FB2-40FB-9262-AA671BE038E9}" destId="{6F26E75F-F623-4442-A1DE-3550BAF14911}" srcOrd="3" destOrd="0" presId="urn:microsoft.com/office/officeart/2018/2/layout/IconVerticalSolidList"/>
    <dgm:cxn modelId="{9BCDC21E-B4E6-468D-AE8F-844A8C696041}" type="presParOf" srcId="{8592F46F-1FB2-40FB-9262-AA671BE038E9}" destId="{E83F73D7-58EF-448D-BD36-30715AC68A42}" srcOrd="4" destOrd="0" presId="urn:microsoft.com/office/officeart/2018/2/layout/IconVerticalSolidList"/>
    <dgm:cxn modelId="{9943052A-7E87-4FA3-8F90-8724C35C8D52}" type="presParOf" srcId="{E83F73D7-58EF-448D-BD36-30715AC68A42}" destId="{9265360E-95AE-4678-98ED-4A1B76D593B7}" srcOrd="0" destOrd="0" presId="urn:microsoft.com/office/officeart/2018/2/layout/IconVerticalSolidList"/>
    <dgm:cxn modelId="{94AA93BE-1DA4-4258-A85F-D61A3CEAAB6F}" type="presParOf" srcId="{E83F73D7-58EF-448D-BD36-30715AC68A42}" destId="{04E5DEB0-A3C1-408C-8F35-D8B78B942489}" srcOrd="1" destOrd="0" presId="urn:microsoft.com/office/officeart/2018/2/layout/IconVerticalSolidList"/>
    <dgm:cxn modelId="{2FD15222-533E-4706-BFFD-C94B20B612DC}" type="presParOf" srcId="{E83F73D7-58EF-448D-BD36-30715AC68A42}" destId="{690FAEB3-FC9C-4D70-BE96-A030F4016D4A}" srcOrd="2" destOrd="0" presId="urn:microsoft.com/office/officeart/2018/2/layout/IconVerticalSolidList"/>
    <dgm:cxn modelId="{8931619C-4A6D-42B9-95B4-7DDDD2122F3C}" type="presParOf" srcId="{E83F73D7-58EF-448D-BD36-30715AC68A42}" destId="{07AA96FE-5E66-421D-8178-9A226DBA01C8}" srcOrd="3" destOrd="0" presId="urn:microsoft.com/office/officeart/2018/2/layout/IconVerticalSolidList"/>
    <dgm:cxn modelId="{29383CF4-2174-45E6-9426-D49FA6EEBA26}" type="presParOf" srcId="{8592F46F-1FB2-40FB-9262-AA671BE038E9}" destId="{D74A052D-133E-4AC4-B445-24284F050E98}" srcOrd="5" destOrd="0" presId="urn:microsoft.com/office/officeart/2018/2/layout/IconVerticalSolidList"/>
    <dgm:cxn modelId="{C44C61A0-ED51-41CB-A8E7-E37BEB3A20BA}" type="presParOf" srcId="{8592F46F-1FB2-40FB-9262-AA671BE038E9}" destId="{696C1777-6260-483B-AD47-0344B0463988}" srcOrd="6" destOrd="0" presId="urn:microsoft.com/office/officeart/2018/2/layout/IconVerticalSolidList"/>
    <dgm:cxn modelId="{D80F05D1-0140-4587-A525-3D821FA0F5FD}" type="presParOf" srcId="{696C1777-6260-483B-AD47-0344B0463988}" destId="{3ED4823E-B734-406E-9F16-3604C1906FCB}" srcOrd="0" destOrd="0" presId="urn:microsoft.com/office/officeart/2018/2/layout/IconVerticalSolidList"/>
    <dgm:cxn modelId="{16B9E595-B5B2-42F2-B5FB-38984041FC85}" type="presParOf" srcId="{696C1777-6260-483B-AD47-0344B0463988}" destId="{69536C34-B3F5-4045-85E4-A90CD57AFC1A}" srcOrd="1" destOrd="0" presId="urn:microsoft.com/office/officeart/2018/2/layout/IconVerticalSolidList"/>
    <dgm:cxn modelId="{730B0B70-F715-4119-84F6-74CF8B88202B}" type="presParOf" srcId="{696C1777-6260-483B-AD47-0344B0463988}" destId="{F2F0B64A-2E50-44DE-A881-E1213EADFC00}" srcOrd="2" destOrd="0" presId="urn:microsoft.com/office/officeart/2018/2/layout/IconVerticalSolidList"/>
    <dgm:cxn modelId="{D77CA8A3-4646-4C4B-81CF-CDF2710C4E04}" type="presParOf" srcId="{696C1777-6260-483B-AD47-0344B0463988}" destId="{8B9D8A52-9516-445D-9F6C-747A0CE299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08AF9-2505-472C-83BB-AA1A1E9A5DDA}">
      <dsp:nvSpPr>
        <dsp:cNvPr id="0" name=""/>
        <dsp:cNvSpPr/>
      </dsp:nvSpPr>
      <dsp:spPr>
        <a:xfrm>
          <a:off x="0" y="5904"/>
          <a:ext cx="16635961" cy="1332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E84F3-52AE-402F-8BA2-B0A648596707}">
      <dsp:nvSpPr>
        <dsp:cNvPr id="0" name=""/>
        <dsp:cNvSpPr/>
      </dsp:nvSpPr>
      <dsp:spPr>
        <a:xfrm>
          <a:off x="403132" y="305755"/>
          <a:ext cx="733685" cy="7329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253D8-72E1-407A-A40E-C90FA25BA48B}">
      <dsp:nvSpPr>
        <dsp:cNvPr id="0" name=""/>
        <dsp:cNvSpPr/>
      </dsp:nvSpPr>
      <dsp:spPr>
        <a:xfrm>
          <a:off x="1539950" y="5904"/>
          <a:ext cx="15072294" cy="137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48" tIns="145448" rIns="145448" bIns="145448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Registro de participación a través de la </a:t>
          </a:r>
          <a:r>
            <a:rPr lang="es-ES" sz="3200" b="1" kern="1200" dirty="0" err="1"/>
            <a:t>Consellería</a:t>
          </a:r>
          <a:r>
            <a:rPr lang="es-ES" sz="3200" b="1" kern="1200" dirty="0"/>
            <a:t> de Cultura, Educación e Universidade</a:t>
          </a:r>
          <a:endParaRPr lang="en-US" sz="3200" b="1" kern="1200" dirty="0"/>
        </a:p>
      </dsp:txBody>
      <dsp:txXfrm>
        <a:off x="1539950" y="5904"/>
        <a:ext cx="15072294" cy="1374316"/>
      </dsp:txXfrm>
    </dsp:sp>
    <dsp:sp modelId="{F9DD6927-2C6E-436F-93E2-774C30FD8762}">
      <dsp:nvSpPr>
        <dsp:cNvPr id="0" name=""/>
        <dsp:cNvSpPr/>
      </dsp:nvSpPr>
      <dsp:spPr>
        <a:xfrm>
          <a:off x="0" y="1723800"/>
          <a:ext cx="16635961" cy="13326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2F133-9939-4066-99F2-DEA1BEF4BC4F}">
      <dsp:nvSpPr>
        <dsp:cNvPr id="0" name=""/>
        <dsp:cNvSpPr/>
      </dsp:nvSpPr>
      <dsp:spPr>
        <a:xfrm>
          <a:off x="403132" y="2023651"/>
          <a:ext cx="733685" cy="7329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A0B76-0839-4C5F-A591-8D637B8561AA}">
      <dsp:nvSpPr>
        <dsp:cNvPr id="0" name=""/>
        <dsp:cNvSpPr/>
      </dsp:nvSpPr>
      <dsp:spPr>
        <a:xfrm>
          <a:off x="1539950" y="1723800"/>
          <a:ext cx="7486182" cy="137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48" tIns="145448" rIns="145448" bIns="145448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2 Reuniones presenciales</a:t>
          </a:r>
          <a:endParaRPr lang="en-US" sz="3600" kern="1200" dirty="0"/>
        </a:p>
      </dsp:txBody>
      <dsp:txXfrm>
        <a:off x="1539950" y="1723800"/>
        <a:ext cx="7486182" cy="1374316"/>
      </dsp:txXfrm>
    </dsp:sp>
    <dsp:sp modelId="{2D60AF53-10A3-45C0-AC6C-BBD352635C78}">
      <dsp:nvSpPr>
        <dsp:cNvPr id="0" name=""/>
        <dsp:cNvSpPr/>
      </dsp:nvSpPr>
      <dsp:spPr>
        <a:xfrm>
          <a:off x="9026133" y="1723800"/>
          <a:ext cx="7586111" cy="137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48" tIns="145448" rIns="145448" bIns="14544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Inicial de sensibilización. Visita al centro</a:t>
          </a:r>
          <a:endParaRPr lang="en-US" sz="2400" kern="1200" dirty="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Intermedia. Visita a ASPACE o visita al centro</a:t>
          </a:r>
          <a:endParaRPr lang="en-US" sz="2400" kern="1200" dirty="0"/>
        </a:p>
      </dsp:txBody>
      <dsp:txXfrm>
        <a:off x="9026133" y="1723800"/>
        <a:ext cx="7586111" cy="1374316"/>
      </dsp:txXfrm>
    </dsp:sp>
    <dsp:sp modelId="{9265360E-95AE-4678-98ED-4A1B76D593B7}">
      <dsp:nvSpPr>
        <dsp:cNvPr id="0" name=""/>
        <dsp:cNvSpPr/>
      </dsp:nvSpPr>
      <dsp:spPr>
        <a:xfrm>
          <a:off x="0" y="3441696"/>
          <a:ext cx="16635961" cy="13326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5DEB0-A3C1-408C-8F35-D8B78B942489}">
      <dsp:nvSpPr>
        <dsp:cNvPr id="0" name=""/>
        <dsp:cNvSpPr/>
      </dsp:nvSpPr>
      <dsp:spPr>
        <a:xfrm>
          <a:off x="403132" y="3741546"/>
          <a:ext cx="733685" cy="7329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A96FE-5E66-421D-8178-9A226DBA01C8}">
      <dsp:nvSpPr>
        <dsp:cNvPr id="0" name=""/>
        <dsp:cNvSpPr/>
      </dsp:nvSpPr>
      <dsp:spPr>
        <a:xfrm>
          <a:off x="1539950" y="3441696"/>
          <a:ext cx="15072294" cy="137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48" tIns="145448" rIns="145448" bIns="145448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Resto de reuniones. Acordadas por los grupos de trabajo</a:t>
          </a:r>
          <a:endParaRPr lang="en-US" sz="3200" kern="1200" dirty="0"/>
        </a:p>
      </dsp:txBody>
      <dsp:txXfrm>
        <a:off x="1539950" y="3441696"/>
        <a:ext cx="15072294" cy="1374316"/>
      </dsp:txXfrm>
    </dsp:sp>
    <dsp:sp modelId="{3ED4823E-B734-406E-9F16-3604C1906FCB}">
      <dsp:nvSpPr>
        <dsp:cNvPr id="0" name=""/>
        <dsp:cNvSpPr/>
      </dsp:nvSpPr>
      <dsp:spPr>
        <a:xfrm>
          <a:off x="0" y="5159591"/>
          <a:ext cx="16635961" cy="13326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36C34-B3F5-4045-85E4-A90CD57AFC1A}">
      <dsp:nvSpPr>
        <dsp:cNvPr id="0" name=""/>
        <dsp:cNvSpPr/>
      </dsp:nvSpPr>
      <dsp:spPr>
        <a:xfrm>
          <a:off x="403132" y="5459442"/>
          <a:ext cx="733685" cy="7329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D8A52-9516-445D-9F6C-747A0CE29909}">
      <dsp:nvSpPr>
        <dsp:cNvPr id="0" name=""/>
        <dsp:cNvSpPr/>
      </dsp:nvSpPr>
      <dsp:spPr>
        <a:xfrm>
          <a:off x="1539950" y="5159591"/>
          <a:ext cx="15072294" cy="137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48" tIns="145448" rIns="145448" bIns="145448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Acto de cierre. Ya establecido. 16 junio 2023. Centro Ágora</a:t>
          </a:r>
          <a:endParaRPr lang="en-US" sz="3200" kern="1200" dirty="0"/>
        </a:p>
      </dsp:txBody>
      <dsp:txXfrm>
        <a:off x="1539950" y="5159591"/>
        <a:ext cx="15072294" cy="1374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4757" tIns="47379" rIns="94757" bIns="47379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722309"/>
            <a:ext cx="3077137" cy="512304"/>
          </a:xfrm>
          <a:prstGeom prst="rect">
            <a:avLst/>
          </a:prstGeom>
        </p:spPr>
        <p:txBody>
          <a:bodyPr vert="horz" lIns="94757" tIns="47379" rIns="94757" bIns="47379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0507" y="9722309"/>
            <a:ext cx="3077137" cy="512304"/>
          </a:xfrm>
          <a:prstGeom prst="rect">
            <a:avLst/>
          </a:prstGeom>
        </p:spPr>
        <p:txBody>
          <a:bodyPr vert="horz" lIns="94757" tIns="47379" rIns="94757" bIns="47379" rtlCol="0" anchor="b"/>
          <a:lstStyle>
            <a:lvl1pPr algn="r">
              <a:defRPr sz="1300"/>
            </a:lvl1pPr>
          </a:lstStyle>
          <a:p>
            <a:fld id="{4F953366-7F4E-44FE-ACB1-FA8B44C03F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37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29" tIns="49514" rIns="99029" bIns="49514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29" tIns="49514" rIns="99029" bIns="49514" rtlCol="0"/>
          <a:lstStyle>
            <a:lvl1pPr algn="r">
              <a:defRPr sz="1400"/>
            </a:lvl1pPr>
          </a:lstStyle>
          <a:p>
            <a:fld id="{C440410B-B5DF-44D5-B438-62561615F79B}" type="datetimeFigureOut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9" tIns="49514" rIns="99029" bIns="495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29" tIns="49514" rIns="99029" bIns="495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29" tIns="49514" rIns="99029" bIns="49514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29" tIns="49514" rIns="99029" bIns="49514" rtlCol="0" anchor="b"/>
          <a:lstStyle>
            <a:lvl1pPr algn="r">
              <a:defRPr sz="14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29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Marcador de posición de imagen 5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8459788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467264" y="395094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467264" y="526960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467264" y="663049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467264" y="799138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467264" y="2604451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467264" y="1196870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7" grpId="0" animBg="1"/>
      <p:bldP spid="5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544061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1904951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3265841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4626731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5987621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35194" y="3802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35194" y="11003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35194" y="17428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35194" y="24629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35194" y="31055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35194" y="38255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35194" y="446814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35194" y="540424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35194" y="583076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35194" y="655084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2" name="円/楕円 8"/>
          <p:cNvSpPr/>
          <p:nvPr userDrawn="1"/>
        </p:nvSpPr>
        <p:spPr>
          <a:xfrm>
            <a:off x="8135094" y="7348511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23" name="円/楕円 9"/>
          <p:cNvSpPr/>
          <p:nvPr userDrawn="1"/>
        </p:nvSpPr>
        <p:spPr>
          <a:xfrm>
            <a:off x="8135094" y="8709401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7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035194" y="718271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035194" y="790279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035194" y="84966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9035194" y="92167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444560" y="1434090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444560" y="2516684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350092" y="1325601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350092" y="2408195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7444560" y="3613590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350092" y="3505101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7444560" y="4710466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350092" y="4601977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7444560" y="5821638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350092" y="5713149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1195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242040"/>
            <a:ext cx="16516812" cy="714778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円/楕円 13"/>
          <p:cNvSpPr/>
          <p:nvPr userDrawn="1"/>
        </p:nvSpPr>
        <p:spPr>
          <a:xfrm>
            <a:off x="7444560" y="6921525"/>
            <a:ext cx="659206" cy="659206"/>
          </a:xfrm>
          <a:prstGeom prst="ellipse">
            <a:avLst/>
          </a:prstGeom>
          <a:solidFill>
            <a:srgbClr val="42C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8350092" y="6813036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円/楕円 13"/>
          <p:cNvSpPr/>
          <p:nvPr userDrawn="1"/>
        </p:nvSpPr>
        <p:spPr>
          <a:xfrm>
            <a:off x="7444560" y="8009183"/>
            <a:ext cx="659206" cy="659206"/>
          </a:xfrm>
          <a:prstGeom prst="ellipse">
            <a:avLst/>
          </a:prstGeom>
          <a:solidFill>
            <a:srgbClr val="C84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7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8350092" y="7900694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Marcador de posición de imagen 21"/>
          <p:cNvSpPr>
            <a:spLocks noGrp="1"/>
          </p:cNvSpPr>
          <p:nvPr>
            <p:ph type="pic" sz="quarter" idx="38"/>
          </p:nvPr>
        </p:nvSpPr>
        <p:spPr>
          <a:xfrm>
            <a:off x="1" y="1195388"/>
            <a:ext cx="7198234" cy="9091612"/>
          </a:xfrm>
        </p:spPr>
        <p:txBody>
          <a:bodyPr/>
          <a:lstStyle/>
          <a:p>
            <a:endParaRPr lang="es-ES"/>
          </a:p>
        </p:txBody>
      </p:sp>
      <p:sp>
        <p:nvSpPr>
          <p:cNvPr id="23" name="円/楕円 13">
            <a:extLst>
              <a:ext uri="{FF2B5EF4-FFF2-40B4-BE49-F238E27FC236}">
                <a16:creationId xmlns:a16="http://schemas.microsoft.com/office/drawing/2014/main" id="{C264EF70-87F5-4301-81C8-C0032B5CEFDC}"/>
              </a:ext>
            </a:extLst>
          </p:cNvPr>
          <p:cNvSpPr/>
          <p:nvPr userDrawn="1"/>
        </p:nvSpPr>
        <p:spPr>
          <a:xfrm>
            <a:off x="7444560" y="9096841"/>
            <a:ext cx="659206" cy="6592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sp>
        <p:nvSpPr>
          <p:cNvPr id="24" name="テキスト プレースホルダー 6">
            <a:extLst>
              <a:ext uri="{FF2B5EF4-FFF2-40B4-BE49-F238E27FC236}">
                <a16:creationId xmlns:a16="http://schemas.microsoft.com/office/drawing/2014/main" id="{19BC0354-F56C-4DA1-939E-198F116881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50092" y="8988352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9507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444560" y="1434090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444560" y="2516684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350092" y="1325601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350092" y="2408195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7444560" y="3613590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350092" y="3505101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7444560" y="4710466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350092" y="4601977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7444560" y="5821638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350092" y="5713149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1195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242040"/>
            <a:ext cx="16516812" cy="714778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円/楕円 13"/>
          <p:cNvSpPr/>
          <p:nvPr userDrawn="1"/>
        </p:nvSpPr>
        <p:spPr>
          <a:xfrm>
            <a:off x="7444560" y="6921525"/>
            <a:ext cx="659206" cy="659206"/>
          </a:xfrm>
          <a:prstGeom prst="ellipse">
            <a:avLst/>
          </a:prstGeom>
          <a:solidFill>
            <a:srgbClr val="42C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8350092" y="6813036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円/楕円 13"/>
          <p:cNvSpPr/>
          <p:nvPr userDrawn="1"/>
        </p:nvSpPr>
        <p:spPr>
          <a:xfrm>
            <a:off x="7444560" y="8009183"/>
            <a:ext cx="659206" cy="659206"/>
          </a:xfrm>
          <a:prstGeom prst="ellipse">
            <a:avLst/>
          </a:prstGeom>
          <a:solidFill>
            <a:srgbClr val="C84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7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8350092" y="7900694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Marcador de posición de imagen 21"/>
          <p:cNvSpPr>
            <a:spLocks noGrp="1"/>
          </p:cNvSpPr>
          <p:nvPr>
            <p:ph type="pic" sz="quarter" idx="38"/>
          </p:nvPr>
        </p:nvSpPr>
        <p:spPr>
          <a:xfrm>
            <a:off x="1" y="1195388"/>
            <a:ext cx="7198234" cy="9091612"/>
          </a:xfrm>
        </p:spPr>
        <p:txBody>
          <a:bodyPr/>
          <a:lstStyle/>
          <a:p>
            <a:endParaRPr lang="es-ES"/>
          </a:p>
        </p:txBody>
      </p:sp>
      <p:sp>
        <p:nvSpPr>
          <p:cNvPr id="23" name="円/楕円 13">
            <a:extLst>
              <a:ext uri="{FF2B5EF4-FFF2-40B4-BE49-F238E27FC236}">
                <a16:creationId xmlns:a16="http://schemas.microsoft.com/office/drawing/2014/main" id="{C264EF70-87F5-4301-81C8-C0032B5CEFDC}"/>
              </a:ext>
            </a:extLst>
          </p:cNvPr>
          <p:cNvSpPr/>
          <p:nvPr userDrawn="1"/>
        </p:nvSpPr>
        <p:spPr>
          <a:xfrm>
            <a:off x="7444560" y="9096841"/>
            <a:ext cx="659206" cy="6592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sp>
        <p:nvSpPr>
          <p:cNvPr id="24" name="テキスト プレースホルダー 6">
            <a:extLst>
              <a:ext uri="{FF2B5EF4-FFF2-40B4-BE49-F238E27FC236}">
                <a16:creationId xmlns:a16="http://schemas.microsoft.com/office/drawing/2014/main" id="{19BC0354-F56C-4DA1-939E-198F116881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50092" y="8988352"/>
            <a:ext cx="9666975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000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  <p:bldP spid="18" grpId="0" animBg="1"/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0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5758616" y="1434090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758616" y="3073571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478404" y="1325601"/>
            <a:ext cx="5350041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478404" y="2965082"/>
            <a:ext cx="5350041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5669458" y="472807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389246" y="4619582"/>
            <a:ext cx="5350041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5669458" y="6529912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89246" y="6421423"/>
            <a:ext cx="5350041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5669458" y="8211486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6389246" y="8102997"/>
            <a:ext cx="5350041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1195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242040"/>
            <a:ext cx="16516812" cy="714778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円/楕円 13"/>
          <p:cNvSpPr/>
          <p:nvPr userDrawn="1"/>
        </p:nvSpPr>
        <p:spPr>
          <a:xfrm>
            <a:off x="12103672" y="1434090"/>
            <a:ext cx="659206" cy="659206"/>
          </a:xfrm>
          <a:prstGeom prst="ellipse">
            <a:avLst/>
          </a:prstGeom>
          <a:solidFill>
            <a:srgbClr val="42C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2823460" y="1325601"/>
            <a:ext cx="5350041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円/楕円 13"/>
          <p:cNvSpPr/>
          <p:nvPr userDrawn="1"/>
        </p:nvSpPr>
        <p:spPr>
          <a:xfrm>
            <a:off x="12103672" y="3078635"/>
            <a:ext cx="659206" cy="659206"/>
          </a:xfrm>
          <a:prstGeom prst="ellipse">
            <a:avLst/>
          </a:prstGeom>
          <a:solidFill>
            <a:srgbClr val="C84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7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2823460" y="2970146"/>
            <a:ext cx="5350041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Marcador de posición de imagen 21"/>
          <p:cNvSpPr>
            <a:spLocks noGrp="1"/>
          </p:cNvSpPr>
          <p:nvPr>
            <p:ph type="pic" sz="quarter" idx="38"/>
          </p:nvPr>
        </p:nvSpPr>
        <p:spPr>
          <a:xfrm>
            <a:off x="1" y="1195388"/>
            <a:ext cx="5483388" cy="9091612"/>
          </a:xfrm>
        </p:spPr>
        <p:txBody>
          <a:bodyPr/>
          <a:lstStyle/>
          <a:p>
            <a:endParaRPr lang="es-ES"/>
          </a:p>
        </p:txBody>
      </p:sp>
      <p:sp>
        <p:nvSpPr>
          <p:cNvPr id="23" name="円/楕円 13">
            <a:extLst>
              <a:ext uri="{FF2B5EF4-FFF2-40B4-BE49-F238E27FC236}">
                <a16:creationId xmlns:a16="http://schemas.microsoft.com/office/drawing/2014/main" id="{C264EF70-87F5-4301-81C8-C0032B5CEFDC}"/>
              </a:ext>
            </a:extLst>
          </p:cNvPr>
          <p:cNvSpPr/>
          <p:nvPr userDrawn="1"/>
        </p:nvSpPr>
        <p:spPr>
          <a:xfrm>
            <a:off x="12014514" y="4723887"/>
            <a:ext cx="659206" cy="6592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sp>
        <p:nvSpPr>
          <p:cNvPr id="24" name="テキスト プレースホルダー 6">
            <a:extLst>
              <a:ext uri="{FF2B5EF4-FFF2-40B4-BE49-F238E27FC236}">
                <a16:creationId xmlns:a16="http://schemas.microsoft.com/office/drawing/2014/main" id="{19BC0354-F56C-4DA1-939E-198F116881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34302" y="4615398"/>
            <a:ext cx="5350041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13">
            <a:extLst>
              <a:ext uri="{FF2B5EF4-FFF2-40B4-BE49-F238E27FC236}">
                <a16:creationId xmlns:a16="http://schemas.microsoft.com/office/drawing/2014/main" id="{5CDABC38-C5B4-4311-947B-C1F40A08662F}"/>
              </a:ext>
            </a:extLst>
          </p:cNvPr>
          <p:cNvSpPr/>
          <p:nvPr userDrawn="1"/>
        </p:nvSpPr>
        <p:spPr>
          <a:xfrm>
            <a:off x="11985938" y="6515845"/>
            <a:ext cx="659206" cy="65920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26" name="テキスト プレースホルダー 6">
            <a:extLst>
              <a:ext uri="{FF2B5EF4-FFF2-40B4-BE49-F238E27FC236}">
                <a16:creationId xmlns:a16="http://schemas.microsoft.com/office/drawing/2014/main" id="{C3C2D0B1-01C4-40E0-AD6D-637BE93937E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2734302" y="6407356"/>
            <a:ext cx="5350041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13">
            <a:extLst>
              <a:ext uri="{FF2B5EF4-FFF2-40B4-BE49-F238E27FC236}">
                <a16:creationId xmlns:a16="http://schemas.microsoft.com/office/drawing/2014/main" id="{6A635E1E-1C2A-42D1-B42E-5DD0F18AA2B6}"/>
              </a:ext>
            </a:extLst>
          </p:cNvPr>
          <p:cNvSpPr/>
          <p:nvPr userDrawn="1"/>
        </p:nvSpPr>
        <p:spPr>
          <a:xfrm>
            <a:off x="11985938" y="8211486"/>
            <a:ext cx="659206" cy="65920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b="1" dirty="0"/>
              <a:t>10</a:t>
            </a:r>
            <a:endParaRPr kumimoji="1" lang="ja-JP" altLang="en-US" sz="1800" b="1" dirty="0"/>
          </a:p>
        </p:txBody>
      </p:sp>
      <p:sp>
        <p:nvSpPr>
          <p:cNvPr id="28" name="テキスト プレースホルダー 6">
            <a:extLst>
              <a:ext uri="{FF2B5EF4-FFF2-40B4-BE49-F238E27FC236}">
                <a16:creationId xmlns:a16="http://schemas.microsoft.com/office/drawing/2014/main" id="{D5D0042A-AF24-4E9A-9FA5-8F51C47EB38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734302" y="8102997"/>
            <a:ext cx="5350041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5340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75" r:id="rId27"/>
    <p:sldLayoutId id="2147483777" r:id="rId28"/>
    <p:sldLayoutId id="2147483776" r:id="rId29"/>
    <p:sldLayoutId id="2147483754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s://talentosinclusivos.citic.udc.es/" TargetMode="External"/><Relationship Id="rId7" Type="http://schemas.openxmlformats.org/officeDocument/2006/relationships/hyperlink" Target="https://www.instagram.com/talentos.inclusivo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witter.com/talentos_in" TargetMode="External"/><Relationship Id="rId5" Type="http://schemas.openxmlformats.org/officeDocument/2006/relationships/hyperlink" Target="https://www.facebook.com/talentosinclusivos/" TargetMode="External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 dirty="0"/>
              <a:t>TALENTOS INCLUSIVOS</a:t>
            </a:r>
            <a:endParaRPr kumimoji="1" lang="ja-JP" altLang="en-US" sz="4000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2501202" y="8287244"/>
            <a:ext cx="15508290" cy="1512168"/>
          </a:xfrm>
        </p:spPr>
        <p:txBody>
          <a:bodyPr>
            <a:noAutofit/>
          </a:bodyPr>
          <a:lstStyle/>
          <a:p>
            <a:r>
              <a:rPr lang="es-ES" altLang="ja-JP" sz="4800" dirty="0"/>
              <a:t>Promoviendo soluciones tecnológicas con y para estudiantes de secundaria y personas con parálisis cerebral</a:t>
            </a:r>
            <a:endParaRPr kumimoji="1" lang="ja-JP" altLang="en-US" sz="4800" dirty="0"/>
          </a:p>
        </p:txBody>
      </p:sp>
      <p:pic>
        <p:nvPicPr>
          <p:cNvPr id="5" name="Imagen 4" descr="Image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4"/>
          <a:stretch/>
        </p:blipFill>
        <p:spPr bwMode="auto">
          <a:xfrm>
            <a:off x="13870431" y="751812"/>
            <a:ext cx="4002450" cy="72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299" y="881701"/>
            <a:ext cx="1545460" cy="5716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>
          <a:xfrm>
            <a:off x="1795149" y="921362"/>
            <a:ext cx="1545459" cy="5320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91" y="921362"/>
            <a:ext cx="2577295" cy="451956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sz="4800" dirty="0"/>
              <a:t>https://talentosinclusivos.citic.udc.es</a:t>
            </a:r>
            <a:endParaRPr lang="es-ES" dirty="0"/>
          </a:p>
        </p:txBody>
      </p:sp>
      <p:pic>
        <p:nvPicPr>
          <p:cNvPr id="9" name="Imagen 8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56E7A46-335F-432A-88A2-FBEB89E39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79" y="881701"/>
            <a:ext cx="1980349" cy="466273"/>
          </a:xfrm>
          <a:prstGeom prst="rect">
            <a:avLst/>
          </a:prstGeom>
        </p:spPr>
      </p:pic>
      <p:pic>
        <p:nvPicPr>
          <p:cNvPr id="11" name="Imagen 10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AB34C7C8-4891-4F85-8B68-8CCCF96BC0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39" y="921363"/>
            <a:ext cx="2943717" cy="4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54">
        <p:fade/>
      </p:transition>
    </mc:Choice>
    <mc:Fallback xmlns="">
      <p:transition spd="med" advTm="675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C8787-D7E2-B33E-4EAD-AB79E5FB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Videoconferencias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F0C950-4E7D-B62A-A982-0B21B0B9A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4D93-BBB5-A780-5776-16F6D821D9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0698C8C9-220C-67D7-6741-CFBBCA05A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177A202B-10C5-98A8-0472-50900FF6B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r="4247"/>
          <a:stretch/>
        </p:blipFill>
        <p:spPr bwMode="auto">
          <a:xfrm>
            <a:off x="646406" y="1348645"/>
            <a:ext cx="7455178" cy="41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E800E613-E062-10B2-AC8F-C68C86253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r="7421"/>
          <a:stretch/>
        </p:blipFill>
        <p:spPr bwMode="auto">
          <a:xfrm>
            <a:off x="8467634" y="5500936"/>
            <a:ext cx="7609410" cy="447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5C79B55F-4EA6-02B9-97D8-ECEC9AEC5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r="7349"/>
          <a:stretch/>
        </p:blipFill>
        <p:spPr bwMode="auto">
          <a:xfrm>
            <a:off x="646406" y="5560504"/>
            <a:ext cx="7628532" cy="445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EADBA428-5D8A-4882-36ED-080786910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 b="8807"/>
          <a:stretch/>
        </p:blipFill>
        <p:spPr bwMode="auto">
          <a:xfrm>
            <a:off x="8467634" y="1450107"/>
            <a:ext cx="9765324" cy="394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AED7EA6D-760C-CFEE-088D-7A0AB7D3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2"/>
          <a:stretch/>
        </p:blipFill>
        <p:spPr>
          <a:xfrm>
            <a:off x="-37629" y="0"/>
            <a:ext cx="18324042" cy="10287000"/>
          </a:xfrm>
          <a:prstGeom prst="rect">
            <a:avLst/>
          </a:prstGeom>
        </p:spPr>
      </p:pic>
      <p:sp>
        <p:nvSpPr>
          <p:cNvPr id="15" name="Título 14">
            <a:extLst>
              <a:ext uri="{FF2B5EF4-FFF2-40B4-BE49-F238E27FC236}">
                <a16:creationId xmlns:a16="http://schemas.microsoft.com/office/drawing/2014/main" id="{A70C97F5-F583-D78F-0240-46099B8D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Novedades 2022/2023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D33A79-634F-CF14-C537-009AC0DD3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941925EB-B2E2-3EE2-5D27-1DFB03062E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F8C39CBC-A547-8DB6-BB36-2C2DECEEF0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073424"/>
              </p:ext>
            </p:extLst>
          </p:nvPr>
        </p:nvGraphicFramePr>
        <p:xfrm>
          <a:off x="1110702" y="2073275"/>
          <a:ext cx="16635961" cy="653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35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4"/>
          <a:stretch/>
        </p:blipFill>
        <p:spPr bwMode="auto">
          <a:xfrm>
            <a:off x="13046975" y="-32099"/>
            <a:ext cx="4354809" cy="78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93" y="286991"/>
            <a:ext cx="1105305" cy="4088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33" y="216840"/>
            <a:ext cx="2541555" cy="445689"/>
          </a:xfrm>
          <a:prstGeom prst="rect">
            <a:avLst/>
          </a:prstGeom>
        </p:spPr>
      </p:pic>
      <p:pic>
        <p:nvPicPr>
          <p:cNvPr id="11" name="Imagen 10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615E9CE-D38F-457C-9598-7F47B828F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23" y="216840"/>
            <a:ext cx="1747907" cy="411544"/>
          </a:xfrm>
          <a:prstGeom prst="rect">
            <a:avLst/>
          </a:prstGeom>
        </p:spPr>
      </p:pic>
      <p:pic>
        <p:nvPicPr>
          <p:cNvPr id="12" name="Imagen 11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77FA693E-CFD3-4751-BDD6-473122163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94" y="174834"/>
            <a:ext cx="2943717" cy="426611"/>
          </a:xfrm>
          <a:prstGeom prst="rect">
            <a:avLst/>
          </a:prstGeom>
        </p:spPr>
      </p:pic>
      <p:pic>
        <p:nvPicPr>
          <p:cNvPr id="13" name="Imagen 12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6651F16D-BCD8-4F09-A19C-FC7813E26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6" y="236860"/>
            <a:ext cx="835196" cy="446574"/>
          </a:xfrm>
          <a:prstGeom prst="rect">
            <a:avLst/>
          </a:prstGeom>
        </p:spPr>
      </p:pic>
      <p:pic>
        <p:nvPicPr>
          <p:cNvPr id="15" name="Imagen 14" descr="Texto&#10;&#10;Descripción generada automáticamente con confianza media">
            <a:extLst>
              <a:ext uri="{FF2B5EF4-FFF2-40B4-BE49-F238E27FC236}">
                <a16:creationId xmlns:a16="http://schemas.microsoft.com/office/drawing/2014/main" id="{E2CA7434-40DF-4940-8CD3-CE4D098A00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0" y="398945"/>
            <a:ext cx="2204558" cy="284489"/>
          </a:xfrm>
          <a:prstGeom prst="rect">
            <a:avLst/>
          </a:prstGeom>
        </p:spPr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BB5C1D57-27EC-A254-BECE-05F8F4FE61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>
          <a:xfrm>
            <a:off x="0" y="0"/>
            <a:ext cx="18286413" cy="10287000"/>
          </a:xfr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9B8C9B6-9B99-7B5A-F6DA-1D82FF3ADE83}"/>
              </a:ext>
            </a:extLst>
          </p:cNvPr>
          <p:cNvSpPr txBox="1"/>
          <p:nvPr/>
        </p:nvSpPr>
        <p:spPr>
          <a:xfrm>
            <a:off x="0" y="6056689"/>
            <a:ext cx="182864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  <a:latin typeface="+mj-lt"/>
              </a:rPr>
              <a:t>Nuestros retos</a:t>
            </a:r>
          </a:p>
        </p:txBody>
      </p:sp>
    </p:spTree>
    <p:extLst>
      <p:ext uri="{BB962C8B-B14F-4D97-AF65-F5344CB8AC3E}">
        <p14:creationId xmlns:p14="http://schemas.microsoft.com/office/powerpoint/2010/main" val="31959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E002ED5-FB7D-3850-B1BD-6860178FF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Experiencias</a:t>
            </a:r>
          </a:p>
        </p:txBody>
      </p:sp>
      <p:pic>
        <p:nvPicPr>
          <p:cNvPr id="7" name="Imagen 6" descr="Image">
            <a:extLst>
              <a:ext uri="{FF2B5EF4-FFF2-40B4-BE49-F238E27FC236}">
                <a16:creationId xmlns:a16="http://schemas.microsoft.com/office/drawing/2014/main" id="{6272E887-F1C9-76B4-353D-6DCE56BB30D1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4"/>
          <a:stretch/>
        </p:blipFill>
        <p:spPr bwMode="auto">
          <a:xfrm>
            <a:off x="13120623" y="9127716"/>
            <a:ext cx="4002450" cy="72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AF259B-1824-8C4E-E88F-09E5D458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91" y="9257605"/>
            <a:ext cx="1545460" cy="5716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26133E-2A43-083C-10A4-821DA0CB8B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>
          <a:xfrm>
            <a:off x="1045341" y="9297266"/>
            <a:ext cx="1545459" cy="5320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0536BF9-EECC-60E7-6C8C-5D6D7CB07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83" y="9297266"/>
            <a:ext cx="2577295" cy="451956"/>
          </a:xfrm>
          <a:prstGeom prst="rect">
            <a:avLst/>
          </a:prstGeom>
        </p:spPr>
      </p:pic>
      <p:pic>
        <p:nvPicPr>
          <p:cNvPr id="11" name="Imagen 10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09D9F5E-3F39-420A-56E1-916F0894F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971" y="9257605"/>
            <a:ext cx="1980349" cy="466273"/>
          </a:xfrm>
          <a:prstGeom prst="rect">
            <a:avLst/>
          </a:prstGeom>
        </p:spPr>
      </p:pic>
      <p:pic>
        <p:nvPicPr>
          <p:cNvPr id="12" name="Imagen 11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8F85635E-0C89-8334-9FE4-53919E428B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31" y="9297267"/>
            <a:ext cx="2943717" cy="4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4"/>
          <a:stretch/>
        </p:blipFill>
        <p:spPr bwMode="auto">
          <a:xfrm>
            <a:off x="13046975" y="-32099"/>
            <a:ext cx="4354809" cy="78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93" y="286991"/>
            <a:ext cx="1105305" cy="4088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33" y="216840"/>
            <a:ext cx="2541555" cy="445689"/>
          </a:xfrm>
          <a:prstGeom prst="rect">
            <a:avLst/>
          </a:prstGeom>
        </p:spPr>
      </p:pic>
      <p:pic>
        <p:nvPicPr>
          <p:cNvPr id="11" name="Imagen 10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615E9CE-D38F-457C-9598-7F47B828F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23" y="216840"/>
            <a:ext cx="1747907" cy="411544"/>
          </a:xfrm>
          <a:prstGeom prst="rect">
            <a:avLst/>
          </a:prstGeom>
        </p:spPr>
      </p:pic>
      <p:pic>
        <p:nvPicPr>
          <p:cNvPr id="12" name="Imagen 11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77FA693E-CFD3-4751-BDD6-473122163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94" y="174834"/>
            <a:ext cx="2943717" cy="426611"/>
          </a:xfrm>
          <a:prstGeom prst="rect">
            <a:avLst/>
          </a:prstGeom>
        </p:spPr>
      </p:pic>
      <p:pic>
        <p:nvPicPr>
          <p:cNvPr id="13" name="Imagen 12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6651F16D-BCD8-4F09-A19C-FC7813E26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6" y="236860"/>
            <a:ext cx="835196" cy="446574"/>
          </a:xfrm>
          <a:prstGeom prst="rect">
            <a:avLst/>
          </a:prstGeom>
        </p:spPr>
      </p:pic>
      <p:pic>
        <p:nvPicPr>
          <p:cNvPr id="15" name="Imagen 14" descr="Texto&#10;&#10;Descripción generada automáticamente con confianza media">
            <a:extLst>
              <a:ext uri="{FF2B5EF4-FFF2-40B4-BE49-F238E27FC236}">
                <a16:creationId xmlns:a16="http://schemas.microsoft.com/office/drawing/2014/main" id="{E2CA7434-40DF-4940-8CD3-CE4D098A00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0" y="398945"/>
            <a:ext cx="2204558" cy="284489"/>
          </a:xfrm>
          <a:prstGeom prst="rect">
            <a:avLst/>
          </a:prstGeom>
        </p:spPr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BB5C1D57-27EC-A254-BECE-05F8F4FE61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>
          <a:xfrm>
            <a:off x="0" y="0"/>
            <a:ext cx="18286413" cy="10287000"/>
          </a:xfr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9B8C9B6-9B99-7B5A-F6DA-1D82FF3ADE83}"/>
              </a:ext>
            </a:extLst>
          </p:cNvPr>
          <p:cNvSpPr txBox="1"/>
          <p:nvPr/>
        </p:nvSpPr>
        <p:spPr>
          <a:xfrm>
            <a:off x="0" y="6056689"/>
            <a:ext cx="182864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  <a:latin typeface="+mj-lt"/>
              </a:rPr>
              <a:t>Propuestas</a:t>
            </a:r>
          </a:p>
        </p:txBody>
      </p:sp>
    </p:spTree>
    <p:extLst>
      <p:ext uri="{BB962C8B-B14F-4D97-AF65-F5344CB8AC3E}">
        <p14:creationId xmlns:p14="http://schemas.microsoft.com/office/powerpoint/2010/main" val="27832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28ADD-5716-D48C-E60E-6551D552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Nuevas propuestas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2178A5-93A5-6171-EAE6-25A7F43D0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0461BBC-C964-1F1E-A553-BF1F422C04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Encendido/Apagado de ordenadores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FA68443-E208-8391-0DB5-3A6B80BB5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3600" dirty="0" err="1"/>
              <a:t>Geolocalizador</a:t>
            </a:r>
            <a:r>
              <a:rPr lang="es-ES" sz="3600" dirty="0"/>
              <a:t> de plazas de aparcamiento en el Concello de A Coruña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3CB3563-B4AD-EBFD-8505-AC6812139B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3600" dirty="0"/>
              <a:t>Adaptación de manillar en impresión 3D para personas con hemiparesia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F0038FF-A20C-C985-A7DC-65B1B1536B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Soplador de velas adaptado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3AB52F24-93C7-8EE5-A2DB-F87CDB222A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dirty="0"/>
              <a:t>Debate y grupos de trabajo internos durante los meses de noviembre y diciembre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B032F1D-2299-0C5E-187D-897EFA070505}"/>
              </a:ext>
            </a:extLst>
          </p:cNvPr>
          <p:cNvSpPr txBox="1"/>
          <p:nvPr/>
        </p:nvSpPr>
        <p:spPr>
          <a:xfrm>
            <a:off x="13240512" y="9787063"/>
            <a:ext cx="3273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dirty="0">
                <a:effectLst/>
                <a:latin typeface="Proxima Nova"/>
              </a:rPr>
              <a:t>Iconos descargados de Flaticon.com</a:t>
            </a:r>
            <a:endParaRPr lang="es-ES" sz="14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52B610F-1FD1-9489-ABD7-7D0B8AFAB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95" y="5720740"/>
            <a:ext cx="1619251" cy="161925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4A8AF52-00C0-6E3F-8E59-1C90AAE86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4" y="5720740"/>
            <a:ext cx="1477099" cy="147709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26D730A-F2DA-1E03-C322-F38589E11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54" y="3091227"/>
            <a:ext cx="1399955" cy="139995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16B86DD2-E01D-6FB1-C279-B99BFE11F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07" y="2871931"/>
            <a:ext cx="1619251" cy="16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E002ED5-FB7D-3850-B1BD-6860178FF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Experiencias</a:t>
            </a:r>
          </a:p>
        </p:txBody>
      </p:sp>
      <p:pic>
        <p:nvPicPr>
          <p:cNvPr id="2" name="Imagen 1" descr="Image">
            <a:extLst>
              <a:ext uri="{FF2B5EF4-FFF2-40B4-BE49-F238E27FC236}">
                <a16:creationId xmlns:a16="http://schemas.microsoft.com/office/drawing/2014/main" id="{F4CE2A79-E57D-ABDA-4919-DA322023F9D9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4"/>
          <a:stretch/>
        </p:blipFill>
        <p:spPr bwMode="auto">
          <a:xfrm>
            <a:off x="13266927" y="9146004"/>
            <a:ext cx="4002450" cy="72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2A102D-44AF-4F11-1ECA-CD55F192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95" y="9275893"/>
            <a:ext cx="1545460" cy="5716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E135F3-542F-64AE-086F-F1CD4E0A4E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>
          <a:xfrm>
            <a:off x="1191645" y="9315554"/>
            <a:ext cx="1545459" cy="5320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924754-9645-D005-040B-189F72829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87" y="9315554"/>
            <a:ext cx="2577295" cy="451956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7575016-128C-0FA1-E0E0-0F6545CF6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275" y="9275893"/>
            <a:ext cx="1980349" cy="466273"/>
          </a:xfrm>
          <a:prstGeom prst="rect">
            <a:avLst/>
          </a:prstGeom>
        </p:spPr>
      </p:pic>
      <p:pic>
        <p:nvPicPr>
          <p:cNvPr id="8" name="Imagen 7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240E182A-712C-F360-3263-6EB1A6555E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35" y="9315555"/>
            <a:ext cx="2943717" cy="4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>
            <a:hlinkClick r:id="rId3"/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4995" r="499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Nuestras redes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5"/>
          </p:nvPr>
        </p:nvSpPr>
        <p:spPr>
          <a:xfrm>
            <a:off x="1078310" y="8246378"/>
            <a:ext cx="16200313" cy="1734098"/>
          </a:xfrm>
        </p:spPr>
        <p:txBody>
          <a:bodyPr>
            <a:normAutofit fontScale="85000" lnSpcReduction="20000"/>
          </a:bodyPr>
          <a:lstStyle/>
          <a:p>
            <a:r>
              <a:rPr lang="es-ES" dirty="0">
                <a:hlinkClick r:id="rId3"/>
              </a:rPr>
              <a:t>https://talentosinclusivos.citic.udc.es/</a:t>
            </a:r>
            <a:r>
              <a:rPr lang="es-ES" dirty="0"/>
              <a:t> </a:t>
            </a:r>
          </a:p>
          <a:p>
            <a:r>
              <a:rPr lang="es-ES" dirty="0">
                <a:hlinkClick r:id="rId5"/>
              </a:rPr>
              <a:t>https://www.facebook.com/talentosinclusivos/</a:t>
            </a:r>
            <a:endParaRPr lang="es-ES" dirty="0"/>
          </a:p>
          <a:p>
            <a:r>
              <a:rPr lang="es-ES" dirty="0">
                <a:hlinkClick r:id="rId6"/>
              </a:rPr>
              <a:t>https://twitter.com/talentos_in</a:t>
            </a:r>
            <a:endParaRPr lang="es-ES" dirty="0"/>
          </a:p>
          <a:p>
            <a:r>
              <a:rPr lang="es-ES" dirty="0">
                <a:hlinkClick r:id="rId7"/>
              </a:rPr>
              <a:t>https://www.instagram.com/talentos.inclusivos/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167780" y="2767236"/>
            <a:ext cx="6311129" cy="4032448"/>
          </a:xfrm>
        </p:spPr>
        <p:txBody>
          <a:bodyPr>
            <a:normAutofit/>
          </a:bodyPr>
          <a:lstStyle/>
          <a:p>
            <a:r>
              <a:rPr lang="es-ES" sz="2000" dirty="0"/>
              <a:t>Síguenos en las REDES y PÁGINAS WEB</a:t>
            </a:r>
          </a:p>
        </p:txBody>
      </p:sp>
      <p:pic>
        <p:nvPicPr>
          <p:cNvPr id="10" name="Imagen 9">
            <a:hlinkClick r:id="rId6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2966" y="7239699"/>
            <a:ext cx="4798087" cy="2862087"/>
          </a:xfrm>
          <a:prstGeom prst="rect">
            <a:avLst/>
          </a:prstGeom>
        </p:spPr>
      </p:pic>
      <p:pic>
        <p:nvPicPr>
          <p:cNvPr id="11" name="Imagen 10">
            <a:hlinkClick r:id="rId5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81053" y="7239699"/>
            <a:ext cx="5715841" cy="28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7809"/>
          <a:stretch>
            <a:fillRect/>
          </a:stretch>
        </p:blipFill>
        <p:spPr>
          <a:xfrm>
            <a:off x="-109056" y="131049"/>
            <a:ext cx="18286413" cy="10287000"/>
          </a:xfrm>
        </p:spPr>
      </p:pic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III </a:t>
            </a:r>
            <a:r>
              <a:rPr kumimoji="1" lang="en-US" altLang="ja-JP" dirty="0" err="1"/>
              <a:t>Edición</a:t>
            </a:r>
            <a:r>
              <a:rPr kumimoji="1" lang="en-US" altLang="ja-JP" dirty="0"/>
              <a:t> 2022/2023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6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37">
        <p:fade/>
      </p:transition>
    </mc:Choice>
    <mc:Fallback xmlns="">
      <p:transition spd="med" advTm="303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ja-JP" dirty="0">
                <a:solidFill>
                  <a:schemeClr val="accent1"/>
                </a:solidFill>
                <a:latin typeface="Route 159 Bold" pitchFamily="50" charset="0"/>
              </a:rPr>
              <a:t>Talentos Inclusivos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/>
              <a:t>FCT-20-16226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>
          <a:xfrm>
            <a:off x="2023050" y="3957395"/>
            <a:ext cx="7426863" cy="790352"/>
          </a:xfrm>
        </p:spPr>
        <p:txBody>
          <a:bodyPr/>
          <a:lstStyle/>
          <a:p>
            <a:r>
              <a:rPr lang="es-ES" altLang="ja-JP" sz="7200" dirty="0"/>
              <a:t>Objetivo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s-ES" altLang="ja-JP" sz="3200" b="1" dirty="0">
                <a:solidFill>
                  <a:schemeClr val="accent3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Acercar la tecnología y la ciencia a jóvenes </a:t>
            </a:r>
            <a:r>
              <a:rPr lang="es-ES" altLang="ja-JP" sz="3200" dirty="0"/>
              <a:t>no universitarios para promover vocaciones STEM (Ciencia, Tecnología, Ingeniería y Matemáticas), </a:t>
            </a:r>
          </a:p>
          <a:p>
            <a:r>
              <a:rPr lang="es-ES" altLang="ja-JP" sz="3200" b="1" dirty="0">
                <a:solidFill>
                  <a:schemeClr val="accent3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- </a:t>
            </a:r>
            <a:r>
              <a:rPr lang="es-ES" altLang="ja-JP" sz="320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haciéndolos partícipes de proyectos tecnológicos de </a:t>
            </a:r>
            <a:r>
              <a:rPr lang="es-ES" altLang="ja-JP" sz="3200" b="1" dirty="0">
                <a:solidFill>
                  <a:schemeClr val="accent3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utilidad social y de sostenibilidad</a:t>
            </a:r>
            <a:endParaRPr lang="es-ES" altLang="ja-JP" sz="3200" dirty="0"/>
          </a:p>
          <a:p>
            <a:r>
              <a:rPr lang="es-ES" altLang="ja-JP" sz="3200" dirty="0"/>
              <a:t>- visibilizando a las </a:t>
            </a:r>
            <a:r>
              <a:rPr lang="es-ES" altLang="ja-JP" sz="3200" b="1" dirty="0">
                <a:solidFill>
                  <a:schemeClr val="accent3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personas con Parálisis Cerebral (PC)</a:t>
            </a:r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160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97">
        <p:fade/>
      </p:transition>
    </mc:Choice>
    <mc:Fallback xmlns="">
      <p:transition spd="med" advTm="469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BF7FB25-7D22-D2E5-4B3D-69297FB853FF}"/>
              </a:ext>
            </a:extLst>
          </p:cNvPr>
          <p:cNvSpPr/>
          <p:nvPr/>
        </p:nvSpPr>
        <p:spPr>
          <a:xfrm>
            <a:off x="-1" y="0"/>
            <a:ext cx="18286413" cy="1012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F919529E-6D54-C450-EE16-71E0D2ECE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t="15105" r="8922" b="18006"/>
          <a:stretch/>
        </p:blipFill>
        <p:spPr>
          <a:xfrm>
            <a:off x="328060" y="1548134"/>
            <a:ext cx="17396934" cy="719073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99C5E3A-B24D-E8A6-87C4-25DCA1C4EE23}"/>
              </a:ext>
            </a:extLst>
          </p:cNvPr>
          <p:cNvSpPr/>
          <p:nvPr/>
        </p:nvSpPr>
        <p:spPr>
          <a:xfrm>
            <a:off x="9218613" y="5365917"/>
            <a:ext cx="9067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AE0D08-9050-D1EB-5245-CD5737A4B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65" y="5598528"/>
            <a:ext cx="812983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Nuestros participantes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CITIC UDC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Investigadores y profesores</a:t>
            </a:r>
          </a:p>
          <a:p>
            <a:r>
              <a:rPr lang="es-ES" dirty="0"/>
              <a:t>Técnicos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ASPACE Coruña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Profesionales</a:t>
            </a:r>
          </a:p>
          <a:p>
            <a:r>
              <a:rPr lang="es-ES" dirty="0"/>
              <a:t>Usuarios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Centros educativos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Profesores</a:t>
            </a:r>
          </a:p>
          <a:p>
            <a:r>
              <a:rPr lang="es-ES" dirty="0"/>
              <a:t>Alumnos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45" y="3248535"/>
            <a:ext cx="2131511" cy="11667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21" y="3764081"/>
            <a:ext cx="2675019" cy="989505"/>
          </a:xfrm>
          <a:prstGeom prst="rect">
            <a:avLst/>
          </a:prstGeom>
        </p:spPr>
      </p:pic>
      <p:pic>
        <p:nvPicPr>
          <p:cNvPr id="15" name="Imagen 14" descr="Image">
            <a:extLst>
              <a:ext uri="{FF2B5EF4-FFF2-40B4-BE49-F238E27FC236}">
                <a16:creationId xmlns:a16="http://schemas.microsoft.com/office/drawing/2014/main" id="{B8965F6E-81DC-433F-89E0-EC1E82F9AC63}"/>
              </a:ext>
            </a:extLst>
          </p:cNvPr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4" t="12617" b="12048"/>
          <a:stretch/>
        </p:blipFill>
        <p:spPr bwMode="auto">
          <a:xfrm>
            <a:off x="12609339" y="470410"/>
            <a:ext cx="5533799" cy="75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DA94BA66-1923-4F72-A811-31788BE320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986" y="4025736"/>
            <a:ext cx="2700115" cy="391307"/>
          </a:xfrm>
          <a:prstGeom prst="rect">
            <a:avLst/>
          </a:prstGeom>
        </p:spPr>
      </p:pic>
      <p:pic>
        <p:nvPicPr>
          <p:cNvPr id="13" name="Imagen 1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AC4ED53-5AC9-4ED5-9478-1F3220A07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121" y="4602760"/>
            <a:ext cx="2301278" cy="567184"/>
          </a:xfrm>
          <a:prstGeom prst="rect">
            <a:avLst/>
          </a:prstGeom>
        </p:spPr>
      </p:pic>
      <p:pic>
        <p:nvPicPr>
          <p:cNvPr id="21" name="Imagen 2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7F06FAA-9030-45D8-ADED-87B84AE8CE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81" y="4602760"/>
            <a:ext cx="2301278" cy="4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3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>
          <a:xfrm>
            <a:off x="8350092" y="1325601"/>
            <a:ext cx="9666975" cy="892146"/>
          </a:xfrm>
        </p:spPr>
        <p:txBody>
          <a:bodyPr/>
          <a:lstStyle/>
          <a:p>
            <a:pPr lvl="0"/>
            <a:r>
              <a:rPr lang="es-ES" dirty="0"/>
              <a:t>IES Miraflores (Oleiros)</a:t>
            </a:r>
          </a:p>
          <a:p>
            <a:pPr lvl="0"/>
            <a:r>
              <a:rPr lang="es-ES" dirty="0"/>
              <a:t>Profesora Alma Figueroa / José Luis Domínguez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9"/>
          </p:nvPr>
        </p:nvSpPr>
        <p:spPr>
          <a:xfrm>
            <a:off x="8350092" y="2408195"/>
            <a:ext cx="9666975" cy="892146"/>
          </a:xfrm>
        </p:spPr>
        <p:txBody>
          <a:bodyPr/>
          <a:lstStyle/>
          <a:p>
            <a:pPr lvl="0"/>
            <a:r>
              <a:rPr lang="es-ES" dirty="0"/>
              <a:t>IES Terra de </a:t>
            </a:r>
            <a:r>
              <a:rPr lang="es-ES" dirty="0" err="1"/>
              <a:t>Trasancos</a:t>
            </a:r>
            <a:r>
              <a:rPr lang="es-ES" dirty="0"/>
              <a:t> (</a:t>
            </a:r>
            <a:r>
              <a:rPr lang="es-ES" dirty="0" err="1"/>
              <a:t>Narón</a:t>
            </a:r>
            <a:r>
              <a:rPr lang="es-ES" dirty="0"/>
              <a:t>)</a:t>
            </a:r>
          </a:p>
          <a:p>
            <a:pPr lvl="0"/>
            <a:r>
              <a:rPr lang="es-ES" dirty="0"/>
              <a:t>Profesora Sabela Rivera Herrero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1"/>
          </p:nvPr>
        </p:nvSpPr>
        <p:spPr>
          <a:xfrm>
            <a:off x="8350092" y="3505101"/>
            <a:ext cx="9666975" cy="892146"/>
          </a:xfrm>
        </p:spPr>
        <p:txBody>
          <a:bodyPr/>
          <a:lstStyle/>
          <a:p>
            <a:pPr lvl="0"/>
            <a:r>
              <a:rPr lang="es-ES" dirty="0" err="1"/>
              <a:t>Colexio</a:t>
            </a:r>
            <a:r>
              <a:rPr lang="es-ES" dirty="0"/>
              <a:t> CALASANZ PP. Escolapios (Coruña)</a:t>
            </a:r>
          </a:p>
          <a:p>
            <a:pPr lvl="0"/>
            <a:r>
              <a:rPr lang="es-ES" dirty="0"/>
              <a:t>Profesor Roberto </a:t>
            </a:r>
            <a:r>
              <a:rPr lang="es-ES" dirty="0" err="1"/>
              <a:t>Catoria</a:t>
            </a:r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3"/>
          </p:nvPr>
        </p:nvSpPr>
        <p:spPr>
          <a:xfrm>
            <a:off x="8350092" y="4601977"/>
            <a:ext cx="9666975" cy="892146"/>
          </a:xfrm>
        </p:spPr>
        <p:txBody>
          <a:bodyPr/>
          <a:lstStyle/>
          <a:p>
            <a:pPr lvl="0"/>
            <a:r>
              <a:rPr lang="es-ES" dirty="0"/>
              <a:t>IES Sofía Casanova (Ferrol)</a:t>
            </a:r>
          </a:p>
          <a:p>
            <a:pPr lvl="0"/>
            <a:r>
              <a:rPr lang="es-ES" dirty="0"/>
              <a:t>Profesora Elisa Moreira García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5"/>
          </p:nvPr>
        </p:nvSpPr>
        <p:spPr>
          <a:xfrm>
            <a:off x="8350092" y="5713149"/>
            <a:ext cx="9666975" cy="892146"/>
          </a:xfrm>
        </p:spPr>
        <p:txBody>
          <a:bodyPr/>
          <a:lstStyle/>
          <a:p>
            <a:pPr lvl="0"/>
            <a:r>
              <a:rPr lang="es-ES" dirty="0"/>
              <a:t>IES de Ortigueira</a:t>
            </a:r>
          </a:p>
          <a:p>
            <a:pPr lvl="0"/>
            <a:r>
              <a:rPr lang="es-ES" dirty="0"/>
              <a:t>Profesora Patricia Hermida Galán</a:t>
            </a:r>
          </a:p>
        </p:txBody>
      </p:sp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884799" y="242040"/>
            <a:ext cx="16516812" cy="714778"/>
          </a:xfrm>
        </p:spPr>
        <p:txBody>
          <a:bodyPr/>
          <a:lstStyle/>
          <a:p>
            <a:r>
              <a:rPr lang="es-ES" dirty="0"/>
              <a:t>Nuestros participantes 2020-2021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>
          <a:xfrm>
            <a:off x="8350092" y="6813036"/>
            <a:ext cx="9666975" cy="892146"/>
          </a:xfrm>
        </p:spPr>
        <p:txBody>
          <a:bodyPr/>
          <a:lstStyle/>
          <a:p>
            <a:r>
              <a:rPr lang="es-ES" dirty="0"/>
              <a:t>CPR Salesiano San Juan Bosco de A Coruña</a:t>
            </a:r>
          </a:p>
          <a:p>
            <a:r>
              <a:rPr lang="es-ES" dirty="0"/>
              <a:t>Profesor Rubén Fernández Santiago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7"/>
          </p:nvPr>
        </p:nvSpPr>
        <p:spPr>
          <a:xfrm>
            <a:off x="8350092" y="7900694"/>
            <a:ext cx="9666975" cy="892146"/>
          </a:xfrm>
        </p:spPr>
        <p:txBody>
          <a:bodyPr/>
          <a:lstStyle/>
          <a:p>
            <a:r>
              <a:rPr lang="es-ES" dirty="0"/>
              <a:t>IES David Buján de </a:t>
            </a:r>
            <a:r>
              <a:rPr lang="es-ES" dirty="0" err="1"/>
              <a:t>Cambre</a:t>
            </a:r>
            <a:endParaRPr lang="es-ES" dirty="0"/>
          </a:p>
          <a:p>
            <a:r>
              <a:rPr lang="es-ES" dirty="0"/>
              <a:t>Profesor José Manuel Viñas Diéguez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F0A34A6F-AE33-4F27-AFF0-3BB6F5A93CB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F7953B8A-AE23-491B-9AFA-6F6E7999E61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IES As </a:t>
            </a:r>
            <a:r>
              <a:rPr lang="es-ES" dirty="0" err="1"/>
              <a:t>Mariña</a:t>
            </a:r>
            <a:r>
              <a:rPr lang="es-ES" dirty="0"/>
              <a:t> (Betanzos)</a:t>
            </a:r>
          </a:p>
          <a:p>
            <a:r>
              <a:rPr lang="es-ES" dirty="0"/>
              <a:t>Profesora Carolina Fuentes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r="43448"/>
          <a:stretch/>
        </p:blipFill>
        <p:spPr>
          <a:xfrm>
            <a:off x="0" y="1198208"/>
            <a:ext cx="6993924" cy="90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>
          <a:xfrm>
            <a:off x="8350092" y="1325601"/>
            <a:ext cx="9666975" cy="892146"/>
          </a:xfrm>
        </p:spPr>
        <p:txBody>
          <a:bodyPr/>
          <a:lstStyle/>
          <a:p>
            <a:pPr lvl="0"/>
            <a:r>
              <a:rPr lang="es-ES" dirty="0"/>
              <a:t>IES Miraflores (Oleiros)</a:t>
            </a:r>
          </a:p>
          <a:p>
            <a:pPr lvl="0"/>
            <a:r>
              <a:rPr lang="es-ES" dirty="0"/>
              <a:t>Profesora Alma Figueroa / José Luis Domínguez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9"/>
          </p:nvPr>
        </p:nvSpPr>
        <p:spPr>
          <a:xfrm>
            <a:off x="8350092" y="2408195"/>
            <a:ext cx="9666975" cy="892146"/>
          </a:xfrm>
        </p:spPr>
        <p:txBody>
          <a:bodyPr/>
          <a:lstStyle/>
          <a:p>
            <a:pPr lvl="0"/>
            <a:r>
              <a:rPr lang="es-ES" dirty="0"/>
              <a:t>IES Terra de </a:t>
            </a:r>
            <a:r>
              <a:rPr lang="es-ES" dirty="0" err="1"/>
              <a:t>Trasancos</a:t>
            </a:r>
            <a:r>
              <a:rPr lang="es-ES" dirty="0"/>
              <a:t> (</a:t>
            </a:r>
            <a:r>
              <a:rPr lang="es-ES" dirty="0" err="1"/>
              <a:t>Narón</a:t>
            </a:r>
            <a:r>
              <a:rPr lang="es-ES" dirty="0"/>
              <a:t>)</a:t>
            </a:r>
          </a:p>
          <a:p>
            <a:pPr lvl="0"/>
            <a:r>
              <a:rPr lang="es-ES" dirty="0"/>
              <a:t>Profesora Sabela Rivera Herrero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1"/>
          </p:nvPr>
        </p:nvSpPr>
        <p:spPr>
          <a:xfrm>
            <a:off x="8350092" y="3505101"/>
            <a:ext cx="9666975" cy="892146"/>
          </a:xfrm>
        </p:spPr>
        <p:txBody>
          <a:bodyPr/>
          <a:lstStyle/>
          <a:p>
            <a:pPr lvl="0"/>
            <a:r>
              <a:rPr lang="es-ES" dirty="0" err="1"/>
              <a:t>Colexio</a:t>
            </a:r>
            <a:r>
              <a:rPr lang="es-ES" dirty="0"/>
              <a:t> CALASANZ PP. Escolapios (Coruña)</a:t>
            </a:r>
          </a:p>
          <a:p>
            <a:pPr lvl="0"/>
            <a:r>
              <a:rPr lang="es-ES" dirty="0"/>
              <a:t>Profesor Roberto </a:t>
            </a:r>
            <a:r>
              <a:rPr lang="es-ES" dirty="0" err="1"/>
              <a:t>Catoria</a:t>
            </a:r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3"/>
          </p:nvPr>
        </p:nvSpPr>
        <p:spPr>
          <a:xfrm>
            <a:off x="8350092" y="4601977"/>
            <a:ext cx="9666975" cy="892146"/>
          </a:xfrm>
        </p:spPr>
        <p:txBody>
          <a:bodyPr/>
          <a:lstStyle/>
          <a:p>
            <a:pPr lvl="0"/>
            <a:r>
              <a:rPr lang="es-ES" dirty="0"/>
              <a:t>IES Sofía Casanova (Ferrol)</a:t>
            </a:r>
          </a:p>
          <a:p>
            <a:pPr lvl="0"/>
            <a:r>
              <a:rPr lang="es-ES" dirty="0"/>
              <a:t>Profesora Elisa Moreira García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5"/>
          </p:nvPr>
        </p:nvSpPr>
        <p:spPr>
          <a:xfrm>
            <a:off x="8350092" y="5713149"/>
            <a:ext cx="9666975" cy="892146"/>
          </a:xfrm>
        </p:spPr>
        <p:txBody>
          <a:bodyPr/>
          <a:lstStyle/>
          <a:p>
            <a:pPr lvl="0"/>
            <a:r>
              <a:rPr lang="es-ES" dirty="0"/>
              <a:t>IES de Ortigueira</a:t>
            </a:r>
          </a:p>
          <a:p>
            <a:pPr lvl="0"/>
            <a:r>
              <a:rPr lang="es-ES" dirty="0"/>
              <a:t>Profesora Patricia Hermida Galán</a:t>
            </a:r>
          </a:p>
        </p:txBody>
      </p:sp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884799" y="242040"/>
            <a:ext cx="16516812" cy="714778"/>
          </a:xfrm>
        </p:spPr>
        <p:txBody>
          <a:bodyPr/>
          <a:lstStyle/>
          <a:p>
            <a:r>
              <a:rPr lang="es-ES" dirty="0"/>
              <a:t>Nuestros participantes 2020-2021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>
          <a:xfrm>
            <a:off x="8350092" y="6813036"/>
            <a:ext cx="9666975" cy="892146"/>
          </a:xfrm>
        </p:spPr>
        <p:txBody>
          <a:bodyPr/>
          <a:lstStyle/>
          <a:p>
            <a:r>
              <a:rPr lang="es-ES" dirty="0"/>
              <a:t>CPR Salesiano San Juan Bosco de A Coruña</a:t>
            </a:r>
          </a:p>
          <a:p>
            <a:r>
              <a:rPr lang="es-ES" dirty="0"/>
              <a:t>Profesor Rubén Fernández Santiago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7"/>
          </p:nvPr>
        </p:nvSpPr>
        <p:spPr>
          <a:xfrm>
            <a:off x="8350092" y="7900694"/>
            <a:ext cx="9666975" cy="892146"/>
          </a:xfrm>
        </p:spPr>
        <p:txBody>
          <a:bodyPr/>
          <a:lstStyle/>
          <a:p>
            <a:r>
              <a:rPr lang="es-ES" dirty="0"/>
              <a:t>IES David Buján de </a:t>
            </a:r>
            <a:r>
              <a:rPr lang="es-ES" dirty="0" err="1"/>
              <a:t>Cambre</a:t>
            </a:r>
            <a:endParaRPr lang="es-ES" dirty="0"/>
          </a:p>
          <a:p>
            <a:r>
              <a:rPr lang="es-ES" dirty="0"/>
              <a:t>Profesor José Manuel Viñas Diéguez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F0A34A6F-AE33-4F27-AFF0-3BB6F5A93CB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F7953B8A-AE23-491B-9AFA-6F6E7999E61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IES As </a:t>
            </a:r>
            <a:r>
              <a:rPr lang="es-ES" dirty="0" err="1"/>
              <a:t>Mariña</a:t>
            </a:r>
            <a:r>
              <a:rPr lang="es-ES" dirty="0"/>
              <a:t> (Betanzos)</a:t>
            </a:r>
          </a:p>
          <a:p>
            <a:r>
              <a:rPr lang="es-ES" dirty="0"/>
              <a:t>Profesora Carolina Fuentes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r="43448"/>
          <a:stretch/>
        </p:blipFill>
        <p:spPr>
          <a:xfrm>
            <a:off x="0" y="1198208"/>
            <a:ext cx="6993924" cy="90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0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lvl="0"/>
            <a:r>
              <a:rPr lang="es-ES" dirty="0"/>
              <a:t>IES Miraflores (Oleiros)</a:t>
            </a:r>
          </a:p>
          <a:p>
            <a:pPr lvl="0"/>
            <a:r>
              <a:rPr lang="es-ES" dirty="0"/>
              <a:t>Prof Alma Figueroa / José Luis Domínguez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0"/>
            <a:r>
              <a:rPr lang="es-ES" dirty="0"/>
              <a:t>IES Terra de </a:t>
            </a:r>
            <a:r>
              <a:rPr lang="es-ES" dirty="0" err="1"/>
              <a:t>Trasancos</a:t>
            </a:r>
            <a:r>
              <a:rPr lang="es-ES" dirty="0"/>
              <a:t> (</a:t>
            </a:r>
            <a:r>
              <a:rPr lang="es-ES" dirty="0" err="1"/>
              <a:t>Narón</a:t>
            </a:r>
            <a:r>
              <a:rPr lang="es-ES" dirty="0"/>
              <a:t>)</a:t>
            </a:r>
          </a:p>
          <a:p>
            <a:pPr lvl="0"/>
            <a:r>
              <a:rPr lang="es-ES" dirty="0"/>
              <a:t>Profesora Sabela Rivera Herrero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r>
              <a:rPr lang="es-ES" dirty="0" err="1"/>
              <a:t>Colexio</a:t>
            </a:r>
            <a:r>
              <a:rPr lang="es-ES" dirty="0"/>
              <a:t> CALASANZ PP. Escolapios (Coruña)</a:t>
            </a:r>
          </a:p>
          <a:p>
            <a:pPr lvl="0"/>
            <a:r>
              <a:rPr lang="es-ES" dirty="0"/>
              <a:t>Profesor Roberto </a:t>
            </a:r>
            <a:r>
              <a:rPr lang="es-ES" dirty="0" err="1"/>
              <a:t>Catoria</a:t>
            </a:r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lvl="0"/>
            <a:r>
              <a:rPr lang="es-ES" b="1" dirty="0"/>
              <a:t>IES Sofía Casanova (Ferrol)</a:t>
            </a:r>
          </a:p>
          <a:p>
            <a:pPr lvl="0"/>
            <a:r>
              <a:rPr lang="es-ES" b="1" dirty="0"/>
              <a:t>Profesora Eva Leira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lvl="0"/>
            <a:r>
              <a:rPr lang="es-ES" dirty="0"/>
              <a:t>IES de Ortigueira</a:t>
            </a:r>
          </a:p>
          <a:p>
            <a:pPr lvl="0"/>
            <a:r>
              <a:rPr lang="es-ES" dirty="0"/>
              <a:t>Profesora Patricia Hermida</a:t>
            </a:r>
          </a:p>
        </p:txBody>
      </p:sp>
      <p:sp>
        <p:nvSpPr>
          <p:cNvPr id="29" name="Título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Nuestros participantes 2021-2022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A659346-54A5-405D-9F71-F1CFAF2622E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IES As </a:t>
            </a:r>
            <a:r>
              <a:rPr lang="es-ES" dirty="0" err="1"/>
              <a:t>Mariña</a:t>
            </a:r>
            <a:r>
              <a:rPr lang="es-ES" dirty="0"/>
              <a:t> (Betanzos)</a:t>
            </a:r>
          </a:p>
          <a:p>
            <a:r>
              <a:rPr lang="es-ES" dirty="0"/>
              <a:t>Profesora Carolina Fuentes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IES David Buján de </a:t>
            </a:r>
            <a:r>
              <a:rPr lang="es-ES" dirty="0" err="1"/>
              <a:t>Cambre</a:t>
            </a:r>
            <a:endParaRPr lang="es-ES" dirty="0"/>
          </a:p>
          <a:p>
            <a:r>
              <a:rPr lang="es-ES" dirty="0"/>
              <a:t>Profesor José Manuel Viñas Diéguez</a:t>
            </a:r>
          </a:p>
        </p:txBody>
      </p:sp>
      <p:pic>
        <p:nvPicPr>
          <p:cNvPr id="33" name="Marcador de posición de imagen 32" descr="Mujer sonriendo para la cámara delante de una puerta de madera&#10;&#10;Descripción generada automáticamente con confianza media">
            <a:extLst>
              <a:ext uri="{FF2B5EF4-FFF2-40B4-BE49-F238E27FC236}">
                <a16:creationId xmlns:a16="http://schemas.microsoft.com/office/drawing/2014/main" id="{11B9578F-8681-4317-A4BF-DF90BCC08C9B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2" r="29912"/>
          <a:stretch>
            <a:fillRect/>
          </a:stretch>
        </p:blipFill>
        <p:spPr/>
      </p:pic>
      <p:sp>
        <p:nvSpPr>
          <p:cNvPr id="28" name="Marcador de texto 27">
            <a:extLst>
              <a:ext uri="{FF2B5EF4-FFF2-40B4-BE49-F238E27FC236}">
                <a16:creationId xmlns:a16="http://schemas.microsoft.com/office/drawing/2014/main" id="{E36B6DAB-B699-47CC-80D3-1E712DE2E81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/>
              <a:t>IES Agra del </a:t>
            </a:r>
            <a:r>
              <a:rPr lang="es-ES" b="1" dirty="0" err="1"/>
              <a:t>Orzán</a:t>
            </a:r>
            <a:r>
              <a:rPr lang="es-ES" b="1" dirty="0"/>
              <a:t> (Coruña)</a:t>
            </a:r>
          </a:p>
          <a:p>
            <a:r>
              <a:rPr lang="es-ES" sz="2000" b="1" dirty="0"/>
              <a:t>Prof Mª José Martínez / Begoña Torreiro</a:t>
            </a:r>
          </a:p>
        </p:txBody>
      </p:sp>
      <p:sp>
        <p:nvSpPr>
          <p:cNvPr id="30" name="Marcador de texto 29">
            <a:extLst>
              <a:ext uri="{FF2B5EF4-FFF2-40B4-BE49-F238E27FC236}">
                <a16:creationId xmlns:a16="http://schemas.microsoft.com/office/drawing/2014/main" id="{D38CE7F2-3656-473B-8842-C1628D5B988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b="1" dirty="0"/>
              <a:t>IES Rego de Trabe (Culleredo)</a:t>
            </a:r>
          </a:p>
          <a:p>
            <a:r>
              <a:rPr lang="es-ES" b="1" dirty="0"/>
              <a:t>Profesora Beatriz Méndez</a:t>
            </a:r>
          </a:p>
        </p:txBody>
      </p:sp>
      <p:sp>
        <p:nvSpPr>
          <p:cNvPr id="31" name="Marcador de texto 30">
            <a:extLst>
              <a:ext uri="{FF2B5EF4-FFF2-40B4-BE49-F238E27FC236}">
                <a16:creationId xmlns:a16="http://schemas.microsoft.com/office/drawing/2014/main" id="{65A924BB-41EC-4C3D-BF89-A73D56BC794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/>
              <a:t>IES Ramón Menéndez Pidal </a:t>
            </a:r>
            <a:r>
              <a:rPr lang="es-ES" sz="2000" b="1" dirty="0"/>
              <a:t>(Coruña)</a:t>
            </a:r>
          </a:p>
          <a:p>
            <a:r>
              <a:rPr lang="es-ES" sz="2000" b="1" dirty="0"/>
              <a:t>Profesora Paz Freire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BCAB4D5E-A001-40C8-B0C2-3A560D3DC6D0}"/>
              </a:ext>
            </a:extLst>
          </p:cNvPr>
          <p:cNvSpPr txBox="1">
            <a:spLocks/>
          </p:cNvSpPr>
          <p:nvPr/>
        </p:nvSpPr>
        <p:spPr>
          <a:xfrm>
            <a:off x="14546510" y="3833784"/>
            <a:ext cx="3739903" cy="89214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0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36664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D237C634-D675-7E05-F43F-03462FBB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Planificación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42D2C58C-9ABC-1B2C-A95F-D56653546F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s-ES" dirty="0"/>
          </a:p>
        </p:txBody>
      </p:sp>
      <p:pic>
        <p:nvPicPr>
          <p:cNvPr id="17" name="Imagen 1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DF5C10C1-164F-2A29-E95C-956963575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t="14581" r="8054" b="12434"/>
          <a:stretch/>
        </p:blipFill>
        <p:spPr>
          <a:xfrm>
            <a:off x="1019796" y="3150108"/>
            <a:ext cx="17024193" cy="654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5432A860C51F49A13940189C9056BC" ma:contentTypeVersion="18" ma:contentTypeDescription="Crear nuevo documento." ma:contentTypeScope="" ma:versionID="d87ce35b6c2676e77d99f406862180a1">
  <xsd:schema xmlns:xsd="http://www.w3.org/2001/XMLSchema" xmlns:xs="http://www.w3.org/2001/XMLSchema" xmlns:p="http://schemas.microsoft.com/office/2006/metadata/properties" xmlns:ns2="03d93363-d8e2-4c70-9d54-f7c2b069a0fc" xmlns:ns3="aef4520d-1f3f-4731-8e2e-391172b621dd" targetNamespace="http://schemas.microsoft.com/office/2006/metadata/properties" ma:root="true" ma:fieldsID="5b25b3dbdee9fbc345f4c5a757d561e3" ns2:_="" ns3:_="">
    <xsd:import namespace="03d93363-d8e2-4c70-9d54-f7c2b069a0fc"/>
    <xsd:import namespace="aef4520d-1f3f-4731-8e2e-391172b62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93363-d8e2-4c70-9d54-f7c2b069a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fc408bdd-cd0c-4f6d-91f0-56bd57e0e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4520d-1f3f-4731-8e2e-391172b62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1488ce-5c20-4041-9e68-38ccad6e6ccd}" ma:internalName="TaxCatchAll" ma:showField="CatchAllData" ma:web="aef4520d-1f3f-4731-8e2e-391172b62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d93363-d8e2-4c70-9d54-f7c2b069a0fc">
      <Terms xmlns="http://schemas.microsoft.com/office/infopath/2007/PartnerControls"/>
    </lcf76f155ced4ddcb4097134ff3c332f>
    <TaxCatchAll xmlns="aef4520d-1f3f-4731-8e2e-391172b621dd" xsi:nil="true"/>
  </documentManagement>
</p:properties>
</file>

<file path=customXml/itemProps1.xml><?xml version="1.0" encoding="utf-8"?>
<ds:datastoreItem xmlns:ds="http://schemas.openxmlformats.org/officeDocument/2006/customXml" ds:itemID="{2CCED23F-050E-4D12-B8EF-D5C4CB2BD9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A49E79-0570-40DB-A839-49DCB1BDDF73}"/>
</file>

<file path=customXml/itemProps3.xml><?xml version="1.0" encoding="utf-8"?>
<ds:datastoreItem xmlns:ds="http://schemas.openxmlformats.org/officeDocument/2006/customXml" ds:itemID="{D370293F-4701-4D09-B026-4C7DD0BA6C27}">
  <ds:schemaRefs>
    <ds:schemaRef ds:uri="http://schemas.microsoft.com/office/2006/metadata/properties"/>
    <ds:schemaRef ds:uri="b526d687-e64b-4dd0-b08c-b6a7cfd6643b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45a6bc1-fa83-4c69-9128-fa146382597a"/>
    <ds:schemaRef ds:uri="http://www.w3.org/XML/1998/namespace"/>
    <ds:schemaRef ds:uri="http://purl.org/dc/elements/1.1/"/>
    <ds:schemaRef ds:uri="03d93363-d8e2-4c70-9d54-f7c2b069a0fc"/>
    <ds:schemaRef ds:uri="aef4520d-1f3f-4731-8e2e-391172b621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552</Words>
  <Application>Microsoft Office PowerPoint</Application>
  <PresentationFormat>Personalizado</PresentationFormat>
  <Paragraphs>111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31" baseType="lpstr">
      <vt:lpstr>Arial</vt:lpstr>
      <vt:lpstr>Calibri</vt:lpstr>
      <vt:lpstr>Open Sans</vt:lpstr>
      <vt:lpstr>Open Sans Light</vt:lpstr>
      <vt:lpstr>Open Sans Semibold</vt:lpstr>
      <vt:lpstr>Proxima Nova</vt:lpstr>
      <vt:lpstr>Route 159 Bold</vt:lpstr>
      <vt:lpstr>Route 159 Light</vt:lpstr>
      <vt:lpstr>Route 159 SemiBold</vt:lpstr>
      <vt:lpstr>Route 159 UltraLight</vt:lpstr>
      <vt:lpstr>Wingdings</vt:lpstr>
      <vt:lpstr>Vega - Header</vt:lpstr>
      <vt:lpstr>Vega - Footer Only</vt:lpstr>
      <vt:lpstr>Vega - Free</vt:lpstr>
      <vt:lpstr>TALENTOS INCLUSIVOS</vt:lpstr>
      <vt:lpstr>III Edición 2022/2023</vt:lpstr>
      <vt:lpstr>Talentos Inclusivos</vt:lpstr>
      <vt:lpstr>Presentación de PowerPoint</vt:lpstr>
      <vt:lpstr>Nuestros participantes</vt:lpstr>
      <vt:lpstr>Nuestros participantes 2020-2021</vt:lpstr>
      <vt:lpstr>Nuestros participantes 2020-2021</vt:lpstr>
      <vt:lpstr>Nuestros participantes 2021-2022</vt:lpstr>
      <vt:lpstr>Planificación</vt:lpstr>
      <vt:lpstr>Videoconferencias</vt:lpstr>
      <vt:lpstr>Novedades 2022/2023</vt:lpstr>
      <vt:lpstr>Presentación de PowerPoint</vt:lpstr>
      <vt:lpstr>Experiencias</vt:lpstr>
      <vt:lpstr>Presentación de PowerPoint</vt:lpstr>
      <vt:lpstr>Nuevas propuestas</vt:lpstr>
      <vt:lpstr>Experiencias</vt:lpstr>
      <vt:lpstr>Nuestras redes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Javier Pereira Loureiro</cp:lastModifiedBy>
  <cp:revision>470</cp:revision>
  <cp:lastPrinted>2020-10-15T17:38:01Z</cp:lastPrinted>
  <dcterms:created xsi:type="dcterms:W3CDTF">2015-09-05T11:42:45Z</dcterms:created>
  <dcterms:modified xsi:type="dcterms:W3CDTF">2023-11-12T18:49:53Z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0x010100F65432A860C51F49A13940189C9056BC</vt:lpwstr>
  </property>
  <property fmtid="{D5CDD505-2E9C-101B-9397-08002B2CF9AE}" pid="3" name="MediaServiceImageTags">
    <vt:lpwstr/>
  </property>
</Properties>
</file>