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5.png" ContentType="image/png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1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2e4663"/>
                </a:solidFill>
                <a:latin typeface="Montserrat"/>
              </a:rPr>
              <a:t>Haga clic para modificar el estilo de título del patrón</a:t>
            </a:r>
            <a:endParaRPr b="0" lang="es-ES" sz="60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8D8097C-6CCC-4559-8E13-8BE2043F9C02}" type="datetime">
              <a:rPr b="0" lang="es-ES" sz="1200" spc="-1" strike="noStrike">
                <a:solidFill>
                  <a:srgbClr val="8f949e"/>
                </a:solidFill>
                <a:latin typeface="Calibri"/>
              </a:rPr>
              <a:t>10/06/24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8D82FAC-0AF3-4DE0-B8D5-35F1EEF1D92C}" type="slidenum">
              <a:rPr b="0" lang="es-ES" sz="1200" spc="-1" strike="noStrike">
                <a:solidFill>
                  <a:srgbClr val="8f949e"/>
                </a:solidFill>
                <a:latin typeface="Calibri"/>
              </a:rPr>
              <a:t>6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2e4663"/>
                </a:solidFill>
                <a:latin typeface="Calibri"/>
              </a:rPr>
              <a:t>Pulse para editar el formato de texto del esquema</a:t>
            </a:r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2e4663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2e4663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flipH="1">
            <a:off x="9779760" y="1748880"/>
            <a:ext cx="2401920" cy="5108760"/>
          </a:xfrm>
          <a:prstGeom prst="rtTriangle">
            <a:avLst/>
          </a:prstGeom>
          <a:solidFill>
            <a:srgbClr val="8e9fb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2e4663"/>
                </a:solidFill>
                <a:latin typeface="Montserrat"/>
              </a:rPr>
              <a:t>Haga clic para modificar el estilo de título del patrón</a:t>
            </a:r>
            <a:endParaRPr b="0" lang="es-ES" sz="44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EDF27D5-A840-402A-B621-44C34957D27E}" type="datetime">
              <a:rPr b="0" lang="es-ES" sz="1200" spc="-1" strike="noStrike">
                <a:solidFill>
                  <a:srgbClr val="8f949e"/>
                </a:solidFill>
                <a:latin typeface="Calibri"/>
              </a:rPr>
              <a:t>10/06/24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277ABF-79F3-40E1-9585-FD4F89C074EC}" type="slidenum">
              <a:rPr b="0" lang="es-ES" sz="1200" spc="-1" strike="noStrike">
                <a:solidFill>
                  <a:srgbClr val="8f949e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2e4663"/>
                </a:solidFill>
                <a:latin typeface="Calibri"/>
              </a:rPr>
              <a:t>Pulse para editar el formato de texto del esquema</a:t>
            </a:r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2e4663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2e4663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2e4663"/>
                </a:solidFill>
                <a:latin typeface="Montserrat"/>
              </a:rPr>
              <a:t>Haga clic para modificar el estilo de título del patrón</a:t>
            </a:r>
            <a:endParaRPr b="0" lang="es-ES" sz="44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75B5916-F04C-422C-9DE0-BC4963675814}" type="datetime">
              <a:rPr b="0" lang="es-ES" sz="1200" spc="-1" strike="noStrike">
                <a:solidFill>
                  <a:srgbClr val="8f949e"/>
                </a:solidFill>
                <a:latin typeface="Calibri"/>
              </a:rPr>
              <a:t>10/06/24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F93A8FC-FE56-45C5-A74D-DC6FC236957F}" type="slidenum">
              <a:rPr b="0" lang="es-ES" sz="1200" spc="-1" strike="noStrike">
                <a:solidFill>
                  <a:srgbClr val="8f949e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0" y="0"/>
            <a:ext cx="2444400" cy="6857640"/>
          </a:xfrm>
          <a:prstGeom prst="rtTriangle">
            <a:avLst/>
          </a:prstGeom>
          <a:solidFill>
            <a:srgbClr val="a4bcc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2e4663"/>
                </a:solidFill>
                <a:latin typeface="Calibri"/>
              </a:rPr>
              <a:t>Pulse para editar el formato de texto del esquema</a:t>
            </a:r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2e4663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2e4663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239506A-AA2D-49E5-B1A6-9E7BD69D4100}" type="datetime">
              <a:rPr b="0" lang="es-ES" sz="1200" spc="-1" strike="noStrike">
                <a:solidFill>
                  <a:srgbClr val="8f949e"/>
                </a:solidFill>
                <a:latin typeface="Calibri"/>
              </a:rPr>
              <a:t>10/06/24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6B44BA8-5B81-49FA-A70C-5BEE2E91F6C7}" type="slidenum">
              <a:rPr b="0" lang="es-ES" sz="1200" spc="-1" strike="noStrike">
                <a:solidFill>
                  <a:srgbClr val="8f949e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2e4663"/>
                </a:solidFill>
                <a:latin typeface="Calibri"/>
              </a:rPr>
              <a:t>Pulse para editar el formato del texto de título</a:t>
            </a:r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2e4663"/>
                </a:solidFill>
                <a:latin typeface="Calibri"/>
              </a:rPr>
              <a:t>Pulse para editar el formato de texto del esquema</a:t>
            </a:r>
            <a:endParaRPr b="0" lang="es-ES" sz="2800" spc="-1" strike="noStrike">
              <a:solidFill>
                <a:srgbClr val="2e4663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2e4663"/>
                </a:solid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2e4663"/>
                </a:solid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2e4663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2e4663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2e4663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6d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n 6" descr=""/>
          <p:cNvPicPr/>
          <p:nvPr/>
        </p:nvPicPr>
        <p:blipFill>
          <a:blip r:embed="rId1"/>
          <a:stretch/>
        </p:blipFill>
        <p:spPr>
          <a:xfrm>
            <a:off x="2669760" y="0"/>
            <a:ext cx="68522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2e4663"/>
                </a:solidFill>
                <a:latin typeface="Montserrat"/>
              </a:rPr>
              <a:t>Equipo Talentos Inclusivos en el Centro</a:t>
            </a:r>
            <a:endParaRPr b="0" lang="es-ES" sz="44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1147680" y="2155320"/>
            <a:ext cx="8835840" cy="156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12600" algn="ctr">
              <a:lnSpc>
                <a:spcPct val="131000"/>
              </a:lnSpc>
              <a:spcBef>
                <a:spcPts val="99"/>
              </a:spcBef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IES TERRA DE TRASANCOS </a:t>
            </a:r>
            <a:endParaRPr b="0" lang="es-ES" sz="1800" spc="-1" strike="noStrike">
              <a:latin typeface="Arial"/>
            </a:endParaRPr>
          </a:p>
          <a:p>
            <a:pPr marL="12600" algn="ctr">
              <a:lnSpc>
                <a:spcPct val="131000"/>
              </a:lnSpc>
              <a:spcBef>
                <a:spcPts val="99"/>
              </a:spcBef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TECNOLOXÍA DA INFORMACIÓN E DA COMUNICACIÓN  </a:t>
            </a:r>
            <a:endParaRPr b="0" lang="es-ES" sz="1800" spc="-1" strike="noStrike">
              <a:latin typeface="Arial"/>
            </a:endParaRPr>
          </a:p>
          <a:p>
            <a:pPr marL="12600" algn="ctr">
              <a:lnSpc>
                <a:spcPct val="131000"/>
              </a:lnSpc>
              <a:spcBef>
                <a:spcPts val="99"/>
              </a:spcBef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1º DE BACHILLERATO</a:t>
            </a:r>
            <a:endParaRPr b="0" lang="es-ES" sz="1800" spc="-1" strike="noStrike">
              <a:latin typeface="Arial"/>
            </a:endParaRPr>
          </a:p>
          <a:p>
            <a:pPr marL="12600" algn="ctr">
              <a:lnSpc>
                <a:spcPct val="131000"/>
              </a:lnSpc>
              <a:spcBef>
                <a:spcPts val="99"/>
              </a:spcBef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12 ALUMNAS Y ALUMNOS.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990720" y="5176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2e4663"/>
                </a:solidFill>
                <a:latin typeface="Montserrat"/>
              </a:rPr>
              <a:t>¿Qué nos ha aportado el proyecto Talentos Inclusivos?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2160000" y="2376000"/>
            <a:ext cx="8280000" cy="371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Nos ha dado la oportunidad de conocer la realidad de las personas con parálisis cerebral, ver la energía, pero sobre todo la ilusión que ponen en las actividades que desarrollan.</a:t>
            </a:r>
            <a:endParaRPr b="0" lang="es-ES" sz="1800" spc="-1" strike="noStrike">
              <a:latin typeface="Monserrat"/>
            </a:endParaRPr>
          </a:p>
          <a:p>
            <a:endParaRPr b="0" lang="es-ES" sz="1800" spc="-1" strike="noStrike">
              <a:latin typeface="Monserrat"/>
            </a:endParaRPr>
          </a:p>
          <a:p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Desarrollar un proyecto de forma creativa, fomentando el trabajo en equipo, aplicar estrategias y técnicas colaborativas, así como métodos de investigación para conseguir un producto eficaz, accesible e innovador. </a:t>
            </a:r>
            <a:endParaRPr b="0" lang="es-ES" sz="1800" spc="-1" strike="noStrike">
              <a:latin typeface="Monserrat"/>
            </a:endParaRPr>
          </a:p>
          <a:p>
            <a:endParaRPr b="0" lang="es-ES" sz="1800" spc="-1" strike="noStrike">
              <a:latin typeface="Monserrat"/>
            </a:endParaRPr>
          </a:p>
          <a:p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También nos permite exponer nuestro producto final a otros estudiantes y conocer el trabajo realizado en otros centros. Estos eventos son buenos para tomar ideas que desarrollar en el futuro.</a:t>
            </a:r>
            <a:endParaRPr b="0" lang="es-ES" sz="1800" spc="-1" strike="noStrike">
              <a:latin typeface="Mon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2e4663"/>
                </a:solidFill>
                <a:latin typeface="Montserrat"/>
              </a:rPr>
              <a:t>Retos seleccionados</a:t>
            </a:r>
            <a:br/>
            <a:endParaRPr b="0" lang="es-ES" sz="44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147680" y="2155320"/>
            <a:ext cx="8835840" cy="153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12600" algn="ctr">
              <a:lnSpc>
                <a:spcPct val="131000"/>
              </a:lnSpc>
              <a:spcBef>
                <a:spcPts val="99"/>
              </a:spcBef>
            </a:pPr>
            <a:r>
              <a:rPr b="1" i="1" lang="es-ES" sz="1800" spc="-1" strike="noStrike">
                <a:solidFill>
                  <a:srgbClr val="2e4663"/>
                </a:solidFill>
                <a:latin typeface="Montserrat"/>
              </a:rPr>
              <a:t>Laberintos Inclusivos:</a:t>
            </a: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 es un proyecto en el que se emplea la placa Makey-Makey programada con scracht para diseñar y construir un  entrenador de psicomotricidad.</a:t>
            </a:r>
            <a:endParaRPr b="0" lang="es-ES" sz="1800" spc="-1" strike="noStrike">
              <a:latin typeface="Arial"/>
            </a:endParaRPr>
          </a:p>
          <a:p>
            <a:pPr marL="12600" algn="ctr">
              <a:lnSpc>
                <a:spcPct val="131000"/>
              </a:lnSpc>
              <a:spcBef>
                <a:spcPts val="99"/>
              </a:spcBef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2e4663"/>
                </a:solidFill>
                <a:latin typeface="Montserrat"/>
              </a:rPr>
              <a:t>Laberintos inclusivos</a:t>
            </a:r>
            <a:endParaRPr b="0" lang="es-ES" sz="4400" spc="-1" strike="noStrike">
              <a:solidFill>
                <a:srgbClr val="2e4663"/>
              </a:solidFill>
              <a:latin typeface="Calibri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2592000" y="1512000"/>
            <a:ext cx="8835840" cy="47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MATERIAL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Makey-Makey con sus cable,tablero de contrachapado,filamento de pla,placa de aluminio, visagras,tirafondo.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PASOS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1. Programamos la placa Makey-makey con scratch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2. Diseñamos las tarjetas con las simetrias y los laberintos en    Onshape y freecad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3. Imprimimos las tarjetas con la impresora 3d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4. Diseñamos la caja contenedora del entrenador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5. Cortamos las piezas de contrachapado y la montamos para </a:t>
            </a: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	</a:t>
            </a: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	</a:t>
            </a: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    construir la caja.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6. Diseñamos el marco de la tapa  y lo recortamos con la           cortadora láser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7. Unimos la tapa a la caja con unas visagras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s-ES" sz="1800" spc="-1" strike="noStrike">
                <a:solidFill>
                  <a:srgbClr val="2e4663"/>
                </a:solidFill>
                <a:latin typeface="Montserrat"/>
              </a:rPr>
              <a:t>8. Damos los acabados a la madera de la caja.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2e4663"/>
                </a:solidFill>
                <a:latin typeface="Montserrat"/>
              </a:rPr>
              <a:t>Laberintos inclusivos</a:t>
            </a:r>
            <a:endParaRPr b="0" lang="es-ES" sz="4400" spc="-1" strike="noStrike">
              <a:solidFill>
                <a:srgbClr val="2e4663"/>
              </a:solidFill>
              <a:latin typeface="Calibri"/>
            </a:endParaRPr>
          </a:p>
        </p:txBody>
      </p:sp>
      <p:pic>
        <p:nvPicPr>
          <p:cNvPr id="176" name="Entrenador de psicomotricidad" descr=""/>
          <p:cNvPicPr/>
          <p:nvPr/>
        </p:nvPicPr>
        <p:blipFill>
          <a:blip r:embed="rId1"/>
          <a:stretch/>
        </p:blipFill>
        <p:spPr>
          <a:xfrm>
            <a:off x="1872000" y="1278000"/>
            <a:ext cx="3960000" cy="297000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8035200" y="1190520"/>
            <a:ext cx="3628800" cy="204948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3"/>
          <a:stretch/>
        </p:blipFill>
        <p:spPr>
          <a:xfrm>
            <a:off x="6768000" y="3816000"/>
            <a:ext cx="5112000" cy="2873520"/>
          </a:xfrm>
          <a:prstGeom prst="rect">
            <a:avLst/>
          </a:prstGeom>
          <a:ln>
            <a:noFill/>
          </a:ln>
        </p:spPr>
      </p:pic>
      <p:sp>
        <p:nvSpPr>
          <p:cNvPr id="179" name="TextShape 2"/>
          <p:cNvSpPr txBox="1"/>
          <p:nvPr/>
        </p:nvSpPr>
        <p:spPr>
          <a:xfrm>
            <a:off x="1944000" y="4389840"/>
            <a:ext cx="33840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s-ES" sz="1400" spc="-1" strike="noStrike">
                <a:latin typeface="Arial"/>
              </a:rPr>
              <a:t>Entrenador de psicomotricidad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7128000" y="3240000"/>
            <a:ext cx="32400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s-ES" sz="1400" spc="-1" strike="noStrike">
                <a:latin typeface="Arial"/>
              </a:rPr>
              <a:t>Diseño en FreeCad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81" name="TextShape 4"/>
          <p:cNvSpPr txBox="1"/>
          <p:nvPr/>
        </p:nvSpPr>
        <p:spPr>
          <a:xfrm>
            <a:off x="5256000" y="6120000"/>
            <a:ext cx="22320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s-ES" sz="1400" spc="-1" strike="noStrike">
                <a:latin typeface="Arial"/>
              </a:rPr>
              <a:t>Impresión 3D</a:t>
            </a:r>
            <a:endParaRPr b="0" lang="es-E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n 1" descr=""/>
          <p:cNvPicPr/>
          <p:nvPr/>
        </p:nvPicPr>
        <p:blipFill>
          <a:blip r:embed="rId1"/>
          <a:stretch/>
        </p:blipFill>
        <p:spPr>
          <a:xfrm>
            <a:off x="0" y="-569160"/>
            <a:ext cx="12385440" cy="756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432A860C51F49A13940189C9056BC" ma:contentTypeVersion="18" ma:contentTypeDescription="Crear nuevo documento." ma:contentTypeScope="" ma:versionID="d87ce35b6c2676e77d99f406862180a1">
  <xsd:schema xmlns:xsd="http://www.w3.org/2001/XMLSchema" xmlns:xs="http://www.w3.org/2001/XMLSchema" xmlns:p="http://schemas.microsoft.com/office/2006/metadata/properties" xmlns:ns2="03d93363-d8e2-4c70-9d54-f7c2b069a0fc" xmlns:ns3="aef4520d-1f3f-4731-8e2e-391172b621dd" targetNamespace="http://schemas.microsoft.com/office/2006/metadata/properties" ma:root="true" ma:fieldsID="5b25b3dbdee9fbc345f4c5a757d561e3" ns2:_="" ns3:_="">
    <xsd:import namespace="03d93363-d8e2-4c70-9d54-f7c2b069a0fc"/>
    <xsd:import namespace="aef4520d-1f3f-4731-8e2e-391172b62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3363-d8e2-4c70-9d54-f7c2b069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4520d-1f3f-4731-8e2e-391172b62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488ce-5c20-4041-9e68-38ccad6e6ccd}" ma:internalName="TaxCatchAll" ma:showField="CatchAllData" ma:web="aef4520d-1f3f-4731-8e2e-391172b62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A24768-0260-46A1-85BF-A1D5529B8978}"/>
</file>

<file path=customXml/itemProps2.xml><?xml version="1.0" encoding="utf-8"?>
<ds:datastoreItem xmlns:ds="http://schemas.openxmlformats.org/officeDocument/2006/customXml" ds:itemID="{CB1C58FE-7B3F-4ACF-8050-7608D26DF1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Application>LibreOffice/6.4.4.2$Windows_X86_64 LibreOffice_project/3d775be2011f3886db32dfd395a6a6d1ca2630ff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2024-02-21T12:41:42Z</dcterms:created>
  <dc:creator>Irene Brage Vázquez</dc:creator>
  <dc:description/>
  <dc:language>es-ES</dc:language>
  <cp:lastModifiedBy/>
  <dcterms:modified xsi:type="dcterms:W3CDTF">2024-06-10T13:21:20Z</dcterms:modified>
  <cp:revision>4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0x010100F65432A860C51F49A13940189C9056BC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ediaServiceImageTags">
    <vt:lpwstr/>
  </property>
  <property fmtid="{D5CDD505-2E9C-101B-9397-08002B2CF9AE}" pid="9" name="Notes">
    <vt:i4>0</vt:i4>
  </property>
  <property fmtid="{D5CDD505-2E9C-101B-9397-08002B2CF9AE}" pid="10" name="PresentationFormat">
    <vt:lpwstr>Panorámica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6</vt:i4>
  </property>
</Properties>
</file>