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1" r:id="rId4"/>
    <p:sldMasterId id="2147483674" r:id="rId5"/>
    <p:sldMasterId id="2147483687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Brage Vázquez" userId="281dda71-def1-46c8-9ed3-17169645064e" providerId="ADAL" clId="{8ABF6352-8A6C-411E-9618-025508ABD388}"/>
    <pc:docChg chg="modSld">
      <pc:chgData name="Irene Brage Vázquez" userId="281dda71-def1-46c8-9ed3-17169645064e" providerId="ADAL" clId="{8ABF6352-8A6C-411E-9618-025508ABD388}" dt="2024-07-05T09:58:17.588" v="47" actId="20577"/>
      <pc:docMkLst>
        <pc:docMk/>
      </pc:docMkLst>
      <pc:sldChg chg="modSp mod">
        <pc:chgData name="Irene Brage Vázquez" userId="281dda71-def1-46c8-9ed3-17169645064e" providerId="ADAL" clId="{8ABF6352-8A6C-411E-9618-025508ABD388}" dt="2024-07-05T09:58:17.588" v="47" actId="20577"/>
        <pc:sldMkLst>
          <pc:docMk/>
          <pc:sldMk cId="0" sldId="264"/>
        </pc:sldMkLst>
        <pc:spChg chg="mod">
          <ac:chgData name="Irene Brage Vázquez" userId="281dda71-def1-46c8-9ed3-17169645064e" providerId="ADAL" clId="{8ABF6352-8A6C-411E-9618-025508ABD388}" dt="2024-07-05T09:58:17.588" v="47" actId="20577"/>
          <ac:spMkLst>
            <pc:docMk/>
            <pc:sldMk cId="0" sldId="264"/>
            <ac:spMk id="18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 flipH="1">
            <a:off x="9779040" y="1748880"/>
            <a:ext cx="2401560" cy="5108400"/>
          </a:xfrm>
          <a:prstGeom prst="rtTriangle">
            <a:avLst/>
          </a:prstGeom>
          <a:solidFill>
            <a:srgbClr val="8E9FB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0" y="0"/>
            <a:ext cx="2444040" cy="6857280"/>
          </a:xfrm>
          <a:prstGeom prst="rtTriangle">
            <a:avLst/>
          </a:prstGeom>
          <a:solidFill>
            <a:srgbClr val="A4BCC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n 6"/>
          <p:cNvPicPr/>
          <p:nvPr/>
        </p:nvPicPr>
        <p:blipFill>
          <a:blip r:embed="rId2"/>
          <a:stretch/>
        </p:blipFill>
        <p:spPr>
          <a:xfrm>
            <a:off x="2669760" y="0"/>
            <a:ext cx="68518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84" name="CustomShape 2"/>
          <p:cNvSpPr/>
          <p:nvPr/>
        </p:nvSpPr>
        <p:spPr>
          <a:xfrm>
            <a:off x="1944000" y="4389840"/>
            <a:ext cx="3383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85" name="CustomShape 3"/>
          <p:cNvSpPr/>
          <p:nvPr/>
        </p:nvSpPr>
        <p:spPr>
          <a:xfrm>
            <a:off x="7128000" y="3240000"/>
            <a:ext cx="3239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86" name="CustomShape 4"/>
          <p:cNvSpPr/>
          <p:nvPr/>
        </p:nvSpPr>
        <p:spPr>
          <a:xfrm>
            <a:off x="5256000" y="6120000"/>
            <a:ext cx="2231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pic>
        <p:nvPicPr>
          <p:cNvPr id="187" name="Imagen 186"/>
          <p:cNvPicPr/>
          <p:nvPr/>
        </p:nvPicPr>
        <p:blipFill>
          <a:blip r:embed="rId2"/>
          <a:stretch/>
        </p:blipFill>
        <p:spPr>
          <a:xfrm>
            <a:off x="360000" y="360000"/>
            <a:ext cx="4824000" cy="3572280"/>
          </a:xfrm>
          <a:prstGeom prst="rect">
            <a:avLst/>
          </a:prstGeom>
          <a:ln>
            <a:noFill/>
          </a:ln>
        </p:spPr>
      </p:pic>
      <p:pic>
        <p:nvPicPr>
          <p:cNvPr id="188" name="Imagen 187"/>
          <p:cNvPicPr/>
          <p:nvPr/>
        </p:nvPicPr>
        <p:blipFill>
          <a:blip r:embed="rId3"/>
          <a:stretch/>
        </p:blipFill>
        <p:spPr>
          <a:xfrm>
            <a:off x="7986240" y="171720"/>
            <a:ext cx="3029760" cy="4076280"/>
          </a:xfrm>
          <a:prstGeom prst="rect">
            <a:avLst/>
          </a:prstGeom>
          <a:ln>
            <a:noFill/>
          </a:ln>
        </p:spPr>
      </p:pic>
      <p:pic>
        <p:nvPicPr>
          <p:cNvPr id="189" name="Imagen 188"/>
          <p:cNvPicPr/>
          <p:nvPr/>
        </p:nvPicPr>
        <p:blipFill>
          <a:blip r:embed="rId4"/>
          <a:stretch/>
        </p:blipFill>
        <p:spPr>
          <a:xfrm>
            <a:off x="7416000" y="3312000"/>
            <a:ext cx="4403520" cy="3301560"/>
          </a:xfrm>
          <a:prstGeom prst="rect">
            <a:avLst/>
          </a:prstGeom>
          <a:ln>
            <a:noFill/>
          </a:ln>
        </p:spPr>
      </p:pic>
      <p:pic>
        <p:nvPicPr>
          <p:cNvPr id="190" name="Imagen 189"/>
          <p:cNvPicPr/>
          <p:nvPr/>
        </p:nvPicPr>
        <p:blipFill>
          <a:blip r:embed="rId5"/>
          <a:stretch/>
        </p:blipFill>
        <p:spPr>
          <a:xfrm>
            <a:off x="2724480" y="3402720"/>
            <a:ext cx="4331520" cy="322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92" name="CustomShape 2"/>
          <p:cNvSpPr/>
          <p:nvPr/>
        </p:nvSpPr>
        <p:spPr>
          <a:xfrm>
            <a:off x="1944000" y="4389840"/>
            <a:ext cx="3383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93" name="CustomShape 3"/>
          <p:cNvSpPr/>
          <p:nvPr/>
        </p:nvSpPr>
        <p:spPr>
          <a:xfrm>
            <a:off x="7128000" y="3240000"/>
            <a:ext cx="3239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94" name="CustomShape 4"/>
          <p:cNvSpPr/>
          <p:nvPr/>
        </p:nvSpPr>
        <p:spPr>
          <a:xfrm>
            <a:off x="5256000" y="6120000"/>
            <a:ext cx="2231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pic>
        <p:nvPicPr>
          <p:cNvPr id="195" name="Imagen 194"/>
          <p:cNvPicPr/>
          <p:nvPr/>
        </p:nvPicPr>
        <p:blipFill>
          <a:blip r:embed="rId2"/>
          <a:stretch/>
        </p:blipFill>
        <p:spPr>
          <a:xfrm>
            <a:off x="288000" y="792000"/>
            <a:ext cx="4520880" cy="1796760"/>
          </a:xfrm>
          <a:prstGeom prst="rect">
            <a:avLst/>
          </a:prstGeom>
          <a:ln>
            <a:noFill/>
          </a:ln>
        </p:spPr>
      </p:pic>
      <p:pic>
        <p:nvPicPr>
          <p:cNvPr id="196" name="Imagen 195"/>
          <p:cNvPicPr/>
          <p:nvPr/>
        </p:nvPicPr>
        <p:blipFill>
          <a:blip r:embed="rId3"/>
          <a:stretch/>
        </p:blipFill>
        <p:spPr>
          <a:xfrm>
            <a:off x="7500960" y="4268520"/>
            <a:ext cx="4451040" cy="2355480"/>
          </a:xfrm>
          <a:prstGeom prst="rect">
            <a:avLst/>
          </a:prstGeom>
          <a:ln>
            <a:noFill/>
          </a:ln>
        </p:spPr>
      </p:pic>
      <p:pic>
        <p:nvPicPr>
          <p:cNvPr id="197" name="Imagen 196"/>
          <p:cNvPicPr/>
          <p:nvPr/>
        </p:nvPicPr>
        <p:blipFill>
          <a:blip r:embed="rId4"/>
          <a:stretch/>
        </p:blipFill>
        <p:spPr>
          <a:xfrm>
            <a:off x="484200" y="4032000"/>
            <a:ext cx="6787800" cy="1657080"/>
          </a:xfrm>
          <a:prstGeom prst="rect">
            <a:avLst/>
          </a:prstGeom>
          <a:ln>
            <a:noFill/>
          </a:ln>
        </p:spPr>
      </p:pic>
      <p:pic>
        <p:nvPicPr>
          <p:cNvPr id="198" name="Imagen 197"/>
          <p:cNvPicPr/>
          <p:nvPr/>
        </p:nvPicPr>
        <p:blipFill>
          <a:blip r:embed="rId5"/>
          <a:stretch/>
        </p:blipFill>
        <p:spPr>
          <a:xfrm>
            <a:off x="4824000" y="211320"/>
            <a:ext cx="7132320" cy="317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n 1"/>
          <p:cNvPicPr/>
          <p:nvPr/>
        </p:nvPicPr>
        <p:blipFill>
          <a:blip r:embed="rId2"/>
          <a:stretch/>
        </p:blipFill>
        <p:spPr>
          <a:xfrm>
            <a:off x="0" y="-569160"/>
            <a:ext cx="12385080" cy="756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2E4663"/>
                </a:solidFill>
                <a:latin typeface="Montserrat"/>
              </a:rPr>
              <a:t>Equipo Talentos Inclusivos en el Centro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1147680" y="2155320"/>
            <a:ext cx="8835480" cy="14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2600" algn="ctr">
              <a:lnSpc>
                <a:spcPct val="131000"/>
              </a:lnSpc>
              <a:spcBef>
                <a:spcPts val="99"/>
              </a:spcBef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IES TERRA DE TRASANCOS </a:t>
            </a:r>
            <a:endParaRPr lang="es-ES" sz="1800" b="0" strike="noStrike" spc="-1">
              <a:latin typeface="Arial"/>
            </a:endParaRPr>
          </a:p>
          <a:p>
            <a:pPr marL="12600" algn="ctr">
              <a:lnSpc>
                <a:spcPct val="131000"/>
              </a:lnSpc>
              <a:spcBef>
                <a:spcPts val="99"/>
              </a:spcBef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DIXITALIZACIÓN  </a:t>
            </a:r>
            <a:endParaRPr lang="es-ES" sz="1800" b="0" strike="noStrike" spc="-1">
              <a:latin typeface="Arial"/>
            </a:endParaRPr>
          </a:p>
          <a:p>
            <a:pPr marL="12600" algn="ctr">
              <a:lnSpc>
                <a:spcPct val="131000"/>
              </a:lnSpc>
              <a:spcBef>
                <a:spcPts val="99"/>
              </a:spcBef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4º ESO</a:t>
            </a:r>
            <a:endParaRPr lang="es-ES" sz="1800" b="0" strike="noStrike" spc="-1">
              <a:latin typeface="Arial"/>
            </a:endParaRPr>
          </a:p>
          <a:p>
            <a:pPr marL="12600" algn="ctr">
              <a:lnSpc>
                <a:spcPct val="131000"/>
              </a:lnSpc>
              <a:spcBef>
                <a:spcPts val="99"/>
              </a:spcBef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13 ALUMNAS Y ALUMNOS.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990720" y="51768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2E4663"/>
                </a:solidFill>
                <a:latin typeface="Montserrat"/>
                <a:ea typeface="DejaVu Sans"/>
              </a:rPr>
              <a:t>¿Qué nos ha aportado el proyecto Talentos Inclusivos?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2160000" y="2376000"/>
            <a:ext cx="8279640" cy="37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s-ES" sz="1800" b="0" i="1" strike="noStrike" spc="-1">
                <a:solidFill>
                  <a:srgbClr val="2E4663"/>
                </a:solidFill>
                <a:latin typeface="Montserrat"/>
              </a:rPr>
              <a:t>Hemos conocido la realidad de las personas con parálisis cerebral, los retos que se les plantean en su día a día y la forma de poder utilizar la Tecnología para hacerles la vida mejor.</a:t>
            </a:r>
            <a:endParaRPr lang="es-ES" sz="1800" b="0" strike="noStrike" spc="-1">
              <a:latin typeface="Arial"/>
            </a:endParaRPr>
          </a:p>
          <a:p>
            <a:endParaRPr lang="es-ES" sz="1800" b="0" strike="noStrike" spc="-1">
              <a:latin typeface="Arial"/>
            </a:endParaRPr>
          </a:p>
          <a:p>
            <a:r>
              <a:rPr lang="es-ES" sz="1800" b="0" i="1" strike="noStrike" spc="-1">
                <a:solidFill>
                  <a:srgbClr val="2E4663"/>
                </a:solidFill>
                <a:latin typeface="Montserrat"/>
              </a:rPr>
              <a:t>Utilizar el método de proyectos y los conocimientos adquiridos para desarrollar un producto innovador y creativo, trabajando en grupo de manera colaborativa.</a:t>
            </a:r>
            <a:endParaRPr lang="es-ES" sz="1800" b="0" strike="noStrike" spc="-1">
              <a:latin typeface="Arial"/>
            </a:endParaRPr>
          </a:p>
          <a:p>
            <a:endParaRPr lang="es-ES" sz="1800" b="0" strike="noStrike" spc="-1">
              <a:latin typeface="Arial"/>
            </a:endParaRPr>
          </a:p>
          <a:p>
            <a:r>
              <a:rPr lang="es-ES" sz="1800" b="0" i="1" strike="noStrike" spc="-1">
                <a:solidFill>
                  <a:srgbClr val="2E4663"/>
                </a:solidFill>
                <a:latin typeface="Montserrat"/>
              </a:rPr>
              <a:t>Por último, nos ha permitido presentar y difundir nuestro proyecto, que es parte importante de los contenidos de nuestra materia.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2E4663"/>
                </a:solidFill>
                <a:latin typeface="Montserrat"/>
              </a:rPr>
              <a:t>Retos seleccionados</a:t>
            </a:r>
            <a:br/>
            <a:endParaRPr lang="es-ES" sz="4400" b="0" strike="noStrike" spc="-1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147680" y="2155320"/>
            <a:ext cx="8835480" cy="25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2600" algn="just">
              <a:lnSpc>
                <a:spcPct val="131000"/>
              </a:lnSpc>
              <a:spcBef>
                <a:spcPts val="99"/>
              </a:spcBef>
              <a:buClr>
                <a:srgbClr val="2E4663"/>
              </a:buClr>
              <a:buFont typeface="Wingdings" charset="2"/>
              <a:buChar char=""/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Tres en raya magnético adaptado:</a:t>
            </a: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 para personas que no pueden manipular las fichas del juego convencional.</a:t>
            </a:r>
            <a:endParaRPr lang="es-ES" sz="1800" b="0" strike="noStrike" spc="-1">
              <a:latin typeface="Arial"/>
            </a:endParaRPr>
          </a:p>
          <a:p>
            <a:pPr marL="12600" algn="just">
              <a:lnSpc>
                <a:spcPct val="131000"/>
              </a:lnSpc>
              <a:spcBef>
                <a:spcPts val="99"/>
              </a:spcBef>
              <a:buClr>
                <a:srgbClr val="2E4663"/>
              </a:buClr>
              <a:buFont typeface="Wingdings" charset="2"/>
              <a:buChar char=""/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Soporte en impresión 3d para cartas:</a:t>
            </a: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 para personas que no pueden sostenerlas en sus manos.</a:t>
            </a:r>
            <a:endParaRPr lang="es-ES" sz="1800" b="0" strike="noStrike" spc="-1">
              <a:latin typeface="Arial"/>
            </a:endParaRPr>
          </a:p>
          <a:p>
            <a:pPr marL="12600" algn="just">
              <a:lnSpc>
                <a:spcPct val="131000"/>
              </a:lnSpc>
              <a:spcBef>
                <a:spcPts val="99"/>
              </a:spcBef>
              <a:buClr>
                <a:srgbClr val="2E4663"/>
              </a:buClr>
              <a:buFont typeface="Wingdings" charset="2"/>
              <a:buChar char=""/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Makey-Makey adaprado:</a:t>
            </a: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 Tablero con tarjetas conectado a una placa Makey-Makey programada con scratch. Las aplicaciones que contiene son: ordena las rutinas, mayor o menor, piedra, papel, tijera, los tres cerditos y el Simón.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2E4663"/>
                </a:solidFill>
                <a:latin typeface="Montserrat"/>
              </a:rPr>
              <a:t>Tres en raya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2592000" y="1512000"/>
            <a:ext cx="8835480" cy="365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MATERIAL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PLA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lámina de imán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arandelas metálicas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tablero contrachapado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PASOS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diseño de las piezas en Onshape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corte del tablero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corte de la lámina de imán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pegado del imán en el tablero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impresión 3D de las piezas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pegado de las arandelas en las piezas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63" name="Imagen 162"/>
          <p:cNvPicPr/>
          <p:nvPr/>
        </p:nvPicPr>
        <p:blipFill>
          <a:blip r:embed="rId2"/>
          <a:stretch/>
        </p:blipFill>
        <p:spPr>
          <a:xfrm>
            <a:off x="7128000" y="1340280"/>
            <a:ext cx="4104000" cy="405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65" name="CustomShape 2"/>
          <p:cNvSpPr/>
          <p:nvPr/>
        </p:nvSpPr>
        <p:spPr>
          <a:xfrm>
            <a:off x="1944000" y="4389840"/>
            <a:ext cx="3383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66" name="CustomShape 3"/>
          <p:cNvSpPr/>
          <p:nvPr/>
        </p:nvSpPr>
        <p:spPr>
          <a:xfrm>
            <a:off x="7128000" y="3240000"/>
            <a:ext cx="3239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67" name="CustomShape 4"/>
          <p:cNvSpPr/>
          <p:nvPr/>
        </p:nvSpPr>
        <p:spPr>
          <a:xfrm>
            <a:off x="5256000" y="6120000"/>
            <a:ext cx="2231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pic>
        <p:nvPicPr>
          <p:cNvPr id="168" name="Imagen 167"/>
          <p:cNvPicPr/>
          <p:nvPr/>
        </p:nvPicPr>
        <p:blipFill>
          <a:blip r:embed="rId2"/>
          <a:stretch/>
        </p:blipFill>
        <p:spPr>
          <a:xfrm>
            <a:off x="196200" y="125640"/>
            <a:ext cx="6787800" cy="5130360"/>
          </a:xfrm>
          <a:prstGeom prst="rect">
            <a:avLst/>
          </a:prstGeom>
          <a:ln>
            <a:noFill/>
          </a:ln>
        </p:spPr>
      </p:pic>
      <p:pic>
        <p:nvPicPr>
          <p:cNvPr id="169" name="Imagen 168"/>
          <p:cNvPicPr/>
          <p:nvPr/>
        </p:nvPicPr>
        <p:blipFill>
          <a:blip r:embed="rId3"/>
          <a:stretch/>
        </p:blipFill>
        <p:spPr>
          <a:xfrm>
            <a:off x="7264440" y="365040"/>
            <a:ext cx="4543560" cy="3410640"/>
          </a:xfrm>
          <a:prstGeom prst="rect">
            <a:avLst/>
          </a:prstGeom>
          <a:ln>
            <a:noFill/>
          </a:ln>
        </p:spPr>
      </p:pic>
      <p:pic>
        <p:nvPicPr>
          <p:cNvPr id="170" name="Imagen 169"/>
          <p:cNvPicPr/>
          <p:nvPr/>
        </p:nvPicPr>
        <p:blipFill>
          <a:blip r:embed="rId4"/>
          <a:stretch/>
        </p:blipFill>
        <p:spPr>
          <a:xfrm>
            <a:off x="5693400" y="2947680"/>
            <a:ext cx="6114600" cy="346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2E4663"/>
                </a:solidFill>
                <a:latin typeface="Montserrat"/>
              </a:rPr>
              <a:t>Soporte para cartas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2592000" y="1512000"/>
            <a:ext cx="883548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MATERIAL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PLA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PASOS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diseño de las piezas en Onshape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impresión 3D de las piezas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73" name="Imagen 172"/>
          <p:cNvPicPr/>
          <p:nvPr/>
        </p:nvPicPr>
        <p:blipFill>
          <a:blip r:embed="rId2"/>
          <a:stretch/>
        </p:blipFill>
        <p:spPr>
          <a:xfrm>
            <a:off x="7127640" y="1743120"/>
            <a:ext cx="3744360" cy="380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75" name="CustomShape 2"/>
          <p:cNvSpPr/>
          <p:nvPr/>
        </p:nvSpPr>
        <p:spPr>
          <a:xfrm>
            <a:off x="1944000" y="4389840"/>
            <a:ext cx="3383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76" name="CustomShape 3"/>
          <p:cNvSpPr/>
          <p:nvPr/>
        </p:nvSpPr>
        <p:spPr>
          <a:xfrm>
            <a:off x="7128000" y="3240000"/>
            <a:ext cx="3239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177" name="CustomShape 4"/>
          <p:cNvSpPr/>
          <p:nvPr/>
        </p:nvSpPr>
        <p:spPr>
          <a:xfrm>
            <a:off x="5256000" y="6120000"/>
            <a:ext cx="223164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pic>
        <p:nvPicPr>
          <p:cNvPr id="178" name="Imagen 177"/>
          <p:cNvPicPr/>
          <p:nvPr/>
        </p:nvPicPr>
        <p:blipFill>
          <a:blip r:embed="rId2"/>
          <a:stretch/>
        </p:blipFill>
        <p:spPr>
          <a:xfrm>
            <a:off x="1368000" y="241920"/>
            <a:ext cx="5376240" cy="3790080"/>
          </a:xfrm>
          <a:prstGeom prst="rect">
            <a:avLst/>
          </a:prstGeom>
          <a:ln>
            <a:noFill/>
          </a:ln>
        </p:spPr>
      </p:pic>
      <p:pic>
        <p:nvPicPr>
          <p:cNvPr id="179" name="Imagen 178"/>
          <p:cNvPicPr/>
          <p:nvPr/>
        </p:nvPicPr>
        <p:blipFill>
          <a:blip r:embed="rId3"/>
          <a:stretch/>
        </p:blipFill>
        <p:spPr>
          <a:xfrm>
            <a:off x="6585480" y="2592000"/>
            <a:ext cx="4718520" cy="346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spc="-1" dirty="0">
                <a:solidFill>
                  <a:srgbClr val="2E4663"/>
                </a:solidFill>
                <a:latin typeface="Montserrat"/>
              </a:rPr>
              <a:t>Tablero programado </a:t>
            </a:r>
            <a:r>
              <a:rPr lang="es-ES" sz="4400" spc="-1">
                <a:solidFill>
                  <a:srgbClr val="2E4663"/>
                </a:solidFill>
                <a:latin typeface="Montserrat"/>
              </a:rPr>
              <a:t>en Scratch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2517480" y="1512000"/>
            <a:ext cx="8835480" cy="530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MATERIAL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Makey-Makey con sus cables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tablero de contrachapado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PLA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papel y fundas para plastificar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imanes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arandelas metálicas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tiras de cobre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PASOS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programamos las aplicaciones con Scratch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grabamos audios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imprimimos las tarjetas y las plastificamos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diseñamos el marco del tablero y lo recortamos con la cortadora láser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soldamos los cables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diseñamos en Onshape las piezas plásticas del tablero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imprimimos con la impresora 3D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montamos el tablero</a:t>
            </a:r>
            <a:endParaRPr lang="es-E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2E4663"/>
              </a:buClr>
              <a:buFont typeface="Wingdings" charset="2"/>
              <a:buChar char=""/>
            </a:pPr>
            <a:r>
              <a:rPr lang="es-ES" sz="1800" b="0" i="1" strike="noStrike" spc="-1">
                <a:solidFill>
                  <a:srgbClr val="2E4663"/>
                </a:solidFill>
                <a:latin typeface="Montserrat"/>
                <a:ea typeface="DejaVu Sans"/>
              </a:rPr>
              <a:t>pegamos tiras de cobre, imanes y arandelas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82" name="Imagen 181"/>
          <p:cNvPicPr/>
          <p:nvPr/>
        </p:nvPicPr>
        <p:blipFill>
          <a:blip r:embed="rId2"/>
          <a:stretch/>
        </p:blipFill>
        <p:spPr>
          <a:xfrm>
            <a:off x="6409440" y="1512000"/>
            <a:ext cx="5398560" cy="259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5432A860C51F49A13940189C9056BC" ma:contentTypeVersion="18" ma:contentTypeDescription="Crear nuevo documento." ma:contentTypeScope="" ma:versionID="d87ce35b6c2676e77d99f406862180a1">
  <xsd:schema xmlns:xsd="http://www.w3.org/2001/XMLSchema" xmlns:xs="http://www.w3.org/2001/XMLSchema" xmlns:p="http://schemas.microsoft.com/office/2006/metadata/properties" xmlns:ns2="03d93363-d8e2-4c70-9d54-f7c2b069a0fc" xmlns:ns3="aef4520d-1f3f-4731-8e2e-391172b621dd" targetNamespace="http://schemas.microsoft.com/office/2006/metadata/properties" ma:root="true" ma:fieldsID="5b25b3dbdee9fbc345f4c5a757d561e3" ns2:_="" ns3:_="">
    <xsd:import namespace="03d93363-d8e2-4c70-9d54-f7c2b069a0fc"/>
    <xsd:import namespace="aef4520d-1f3f-4731-8e2e-391172b621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93363-d8e2-4c70-9d54-f7c2b069a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fc408bdd-cd0c-4f6d-91f0-56bd57e0e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4520d-1f3f-4731-8e2e-391172b621d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1488ce-5c20-4041-9e68-38ccad6e6ccd}" ma:internalName="TaxCatchAll" ma:showField="CatchAllData" ma:web="aef4520d-1f3f-4731-8e2e-391172b621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53FCF8-9F74-4228-8578-1F4B9DDE3E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9E8EC1-717D-4348-9360-4D533CE486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d93363-d8e2-4c70-9d54-f7c2b069a0fc"/>
    <ds:schemaRef ds:uri="aef4520d-1f3f-4731-8e2e-391172b621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331</Words>
  <Application>Microsoft Office PowerPoint</Application>
  <PresentationFormat>Panorámica</PresentationFormat>
  <Paragraphs>57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Montserrat</vt:lpstr>
      <vt:lpstr>Symbol</vt:lpstr>
      <vt:lpstr>Wingdings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Irene Brage Vázquez</dc:creator>
  <dc:description/>
  <cp:lastModifiedBy>Irene Brage Vázquez</cp:lastModifiedBy>
  <cp:revision>7</cp:revision>
  <dcterms:created xsi:type="dcterms:W3CDTF">2024-02-21T12:41:42Z</dcterms:created>
  <dcterms:modified xsi:type="dcterms:W3CDTF">2024-07-05T09:58:19Z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0x010100F65432A860C51F49A13940189C9056BC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MediaServiceImageTags">
    <vt:lpwstr/>
  </property>
  <property fmtid="{D5CDD505-2E9C-101B-9397-08002B2CF9AE}" pid="9" name="Notes">
    <vt:i4>0</vt:i4>
  </property>
  <property fmtid="{D5CDD505-2E9C-101B-9397-08002B2CF9AE}" pid="10" name="PresentationFormat">
    <vt:lpwstr>Panorámica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6</vt:i4>
  </property>
</Properties>
</file>