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g3OOtUnc/lywzLQY2ojUjx+PI0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Montserrat-italic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font" Target="fonts/Montserrat-bold.fntdata"/><Relationship Id="rId7" Type="http://schemas.openxmlformats.org/officeDocument/2006/relationships/slide" Target="slides/slide3.xml"/><Relationship Id="rId17" Type="http://schemas.openxmlformats.org/officeDocument/2006/relationships/customXml" Target="../customXml/item2.xml"/><Relationship Id="rId2" Type="http://schemas.openxmlformats.org/officeDocument/2006/relationships/presProps" Target="presProps.xml"/><Relationship Id="rId16" Type="http://schemas.openxmlformats.org/officeDocument/2006/relationships/customXml" Target="../customXml/item1.xml"/><Relationship Id="rId11" Type="http://schemas.openxmlformats.org/officeDocument/2006/relationships/font" Target="fonts/Montserrat-regular.fntdata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15" Type="http://customschemas.google.com/relationships/presentationmetadata" Target="metadata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seño personalizado">
  <p:cSld name="2_Diseño personalizado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/>
          <p:nvPr/>
        </p:nvSpPr>
        <p:spPr>
          <a:xfrm>
            <a:off x="1" y="0"/>
            <a:ext cx="2244436" cy="6858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seño personalizado">
  <p:cSld name="1_Diseño personalizad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/>
          <p:nvPr/>
        </p:nvSpPr>
        <p:spPr>
          <a:xfrm flipH="1">
            <a:off x="9779924" y="1748877"/>
            <a:ext cx="2402378" cy="510912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iseño personalizado">
  <p:cSld name="3_Diseño personalizado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8" name="Google Shape;28;p10"/>
          <p:cNvSpPr/>
          <p:nvPr/>
        </p:nvSpPr>
        <p:spPr>
          <a:xfrm>
            <a:off x="0" y="0"/>
            <a:ext cx="2444620" cy="6858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29D"/>
              </a:buClr>
              <a:buSzPts val="2400"/>
              <a:buNone/>
              <a:defRPr sz="2400">
                <a:solidFill>
                  <a:srgbClr val="8C929D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29D"/>
              </a:buClr>
              <a:buSzPts val="2000"/>
              <a:buNone/>
              <a:defRPr sz="2000">
                <a:solidFill>
                  <a:srgbClr val="8C929D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29D"/>
              </a:buClr>
              <a:buSzPts val="1800"/>
              <a:buNone/>
              <a:defRPr sz="1800">
                <a:solidFill>
                  <a:srgbClr val="8C929D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29D"/>
              </a:buClr>
              <a:buSzPts val="1600"/>
              <a:buNone/>
              <a:defRPr sz="1600">
                <a:solidFill>
                  <a:srgbClr val="8C929D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29D"/>
              </a:buClr>
              <a:buSzPts val="1600"/>
              <a:buNone/>
              <a:defRPr sz="1600">
                <a:solidFill>
                  <a:srgbClr val="8C929D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29D"/>
              </a:buClr>
              <a:buSzPts val="1600"/>
              <a:buNone/>
              <a:defRPr sz="1600">
                <a:solidFill>
                  <a:srgbClr val="8C929D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29D"/>
              </a:buClr>
              <a:buSzPts val="1600"/>
              <a:buNone/>
              <a:defRPr sz="1600">
                <a:solidFill>
                  <a:srgbClr val="8C929D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29D"/>
              </a:buClr>
              <a:buSzPts val="1600"/>
              <a:buNone/>
              <a:defRPr sz="1600">
                <a:solidFill>
                  <a:srgbClr val="8C929D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29D"/>
              </a:buClr>
              <a:buSzPts val="1600"/>
              <a:buNone/>
              <a:defRPr sz="1600">
                <a:solidFill>
                  <a:srgbClr val="8C929D"/>
                </a:solidFill>
              </a:defRPr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C92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C92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C92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C929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C929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C929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C929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C929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C929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C929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C929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4.png"/><Relationship Id="rId9" Type="http://schemas.openxmlformats.org/officeDocument/2006/relationships/image" Target="../media/image2.png"/><Relationship Id="rId5" Type="http://schemas.openxmlformats.org/officeDocument/2006/relationships/hyperlink" Target="https://www.amazon.es/dp/B0BDD5H9VY/" TargetMode="External"/><Relationship Id="rId6" Type="http://schemas.openxmlformats.org/officeDocument/2006/relationships/image" Target="../media/image3.png"/><Relationship Id="rId7" Type="http://schemas.openxmlformats.org/officeDocument/2006/relationships/image" Target="../media/image7.png"/><Relationship Id="rId8" Type="http://schemas.openxmlformats.org/officeDocument/2006/relationships/hyperlink" Target="https://www.makersmakingchange.com/s/product/open-wobble-switch/01tJR000000698oYAA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3.jp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DFE4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9736" y="0"/>
            <a:ext cx="685252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</a:pPr>
            <a:r>
              <a:rPr lang="es-ES" sz="4400">
                <a:latin typeface="Montserrat"/>
                <a:ea typeface="Montserrat"/>
                <a:cs typeface="Montserrat"/>
                <a:sym typeface="Montserrat"/>
              </a:rPr>
              <a:t>Equipo Talentos Inclusivos en el Centro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952488" y="2948525"/>
            <a:ext cx="102870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Martín, Brais, 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Anxo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Zoe, Ionut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 5 en clase y un tutor, Felo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2253" y="1690700"/>
            <a:ext cx="5494548" cy="4120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4">
            <a:alphaModFix/>
          </a:blip>
          <a:srcRect b="0" l="-2190" r="2190" t="0"/>
          <a:stretch/>
        </p:blipFill>
        <p:spPr>
          <a:xfrm>
            <a:off x="139125" y="1636675"/>
            <a:ext cx="5911450" cy="147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/>
          <p:nvPr/>
        </p:nvSpPr>
        <p:spPr>
          <a:xfrm>
            <a:off x="990600" y="517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</a:pPr>
            <a:r>
              <a:rPr b="0" i="0" lang="es-ES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¿Qué nos ha aportado el proyecto Talentos Inclusivos?</a:t>
            </a:r>
            <a:endParaRPr b="0" i="0" sz="4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990600" y="2161000"/>
            <a:ext cx="8475000" cy="22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Hemos visto que las personas con 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parálisis cerebral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puedan hacer muchas cosas, como jugar videojuegos, comunicarse, usar redes sociales, hasta tienen un programa de radio!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Conocimos a personas con parálisis cerebral en ASPACE, son muy ricos en personalidad.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5925" y="1212150"/>
            <a:ext cx="3216849" cy="321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None/>
            </a:pPr>
            <a:r>
              <a:rPr lang="es-ES" sz="4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Reto seleccionado</a:t>
            </a:r>
            <a:r>
              <a:rPr lang="es-ES"/>
              <a:t>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None/>
            </a:pPr>
            <a:r>
              <a:rPr lang="es-ES"/>
              <a:t>Pulsador de varilla</a:t>
            </a:r>
            <a:br>
              <a:rPr lang="es-ES" sz="4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482225" y="1301500"/>
            <a:ext cx="76977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 hicimos unos pulsadores de varilla 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adaptados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comunicarse, activar juguetes o dispositivos inteligentes usando el sistema de barrido; que facilita a personas que no pueden usar el teclado y el ratón para que puedan usar internet y comunicarse.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3800" y="157050"/>
            <a:ext cx="3505302" cy="350530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 txBox="1"/>
          <p:nvPr/>
        </p:nvSpPr>
        <p:spPr>
          <a:xfrm>
            <a:off x="2657050" y="4125125"/>
            <a:ext cx="95019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También hemos hecho pulsadores normales que sirven para lo mismo. Esto junto al grupo del IES Menéndez Pidal de Zalaeta, que nos juntamos varias veces para soldar.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resultado es de bajo coste frente a +100€ en la tienda</a:t>
            </a:r>
            <a:endParaRPr/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4">
            <a:alphaModFix/>
          </a:blip>
          <a:srcRect b="48076" l="66923" r="12987" t="28410"/>
          <a:stretch/>
        </p:blipFill>
        <p:spPr>
          <a:xfrm>
            <a:off x="102450" y="4489088"/>
            <a:ext cx="2449299" cy="16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</a:pPr>
            <a:r>
              <a:rPr lang="es-ES" sz="4400">
                <a:latin typeface="Montserrat"/>
                <a:ea typeface="Montserrat"/>
                <a:cs typeface="Montserrat"/>
                <a:sym typeface="Montserrat"/>
              </a:rPr>
              <a:t>El reto paso a paso</a:t>
            </a:r>
            <a:endParaRPr b="1"/>
          </a:p>
        </p:txBody>
      </p:sp>
      <p:sp>
        <p:nvSpPr>
          <p:cNvPr id="137" name="Google Shape;137;p5"/>
          <p:cNvSpPr txBox="1"/>
          <p:nvPr/>
        </p:nvSpPr>
        <p:spPr>
          <a:xfrm>
            <a:off x="321575" y="1452500"/>
            <a:ext cx="102870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-Compramos el interruptor de límite.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-Imprimimos en 3D la adaptación para el pulsador de varilla.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fuimos al IES Menéndez Pidal de Zalaeta a soldar.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-Fuimos a ASPACE e intentamos adaptarlos a sus sillas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-Lo colocamos en los brazos articulados de ASPACE.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5"/>
          <p:cNvPicPr preferRelativeResize="0"/>
          <p:nvPr/>
        </p:nvPicPr>
        <p:blipFill rotWithShape="1">
          <a:blip r:embed="rId3">
            <a:alphaModFix/>
          </a:blip>
          <a:srcRect b="27225" l="0" r="6480" t="0"/>
          <a:stretch/>
        </p:blipFill>
        <p:spPr>
          <a:xfrm>
            <a:off x="8804600" y="3792200"/>
            <a:ext cx="2847375" cy="177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">
            <a:off x="2532100" y="3643257"/>
            <a:ext cx="1736300" cy="145464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0" y="19252400"/>
            <a:ext cx="126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"/>
          <p:cNvSpPr txBox="1"/>
          <p:nvPr/>
        </p:nvSpPr>
        <p:spPr>
          <a:xfrm>
            <a:off x="964100" y="6465725"/>
            <a:ext cx="47160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nlace</a:t>
            </a: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en: </a:t>
            </a:r>
            <a:r>
              <a:rPr lang="es-E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Amazon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76094" y="365125"/>
            <a:ext cx="2048124" cy="272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57313" y="3792200"/>
            <a:ext cx="3458975" cy="259422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 txBox="1"/>
          <p:nvPr/>
        </p:nvSpPr>
        <p:spPr>
          <a:xfrm>
            <a:off x="964100" y="6195413"/>
            <a:ext cx="426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 original: </a:t>
            </a:r>
            <a:r>
              <a:rPr lang="es-E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Makers Making Change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1800" y="6376341"/>
            <a:ext cx="772072" cy="27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5"/>
          <p:cNvPicPr preferRelativeResize="0"/>
          <p:nvPr/>
        </p:nvPicPr>
        <p:blipFill rotWithShape="1">
          <a:blip r:embed="rId10">
            <a:alphaModFix/>
          </a:blip>
          <a:srcRect b="13666" l="25909" r="31482" t="0"/>
          <a:stretch/>
        </p:blipFill>
        <p:spPr>
          <a:xfrm>
            <a:off x="685825" y="3922775"/>
            <a:ext cx="1409575" cy="214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69167"/>
            <a:ext cx="12385892" cy="756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604135">
            <a:off x="8262125" y="2359362"/>
            <a:ext cx="3805176" cy="214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5">
            <a:alphaModFix/>
          </a:blip>
          <a:srcRect b="0" l="14412" r="0" t="0"/>
          <a:stretch/>
        </p:blipFill>
        <p:spPr>
          <a:xfrm>
            <a:off x="83025" y="1704900"/>
            <a:ext cx="3936275" cy="344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Personalizado 1">
      <a:dk1>
        <a:srgbClr val="2E4663"/>
      </a:dk1>
      <a:lt1>
        <a:srgbClr val="FFFFFF"/>
      </a:lt1>
      <a:dk2>
        <a:srgbClr val="E5E1E6"/>
      </a:dk2>
      <a:lt2>
        <a:srgbClr val="E7E6E6"/>
      </a:lt2>
      <a:accent1>
        <a:srgbClr val="8E9FBC"/>
      </a:accent1>
      <a:accent2>
        <a:srgbClr val="A4BCC2"/>
      </a:accent2>
      <a:accent3>
        <a:srgbClr val="A5A5A5"/>
      </a:accent3>
      <a:accent4>
        <a:srgbClr val="FABBCB"/>
      </a:accent4>
      <a:accent5>
        <a:srgbClr val="5B9BD5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65432A860C51F49A13940189C9056BC" ma:contentTypeVersion="18" ma:contentTypeDescription="Crear nuevo documento." ma:contentTypeScope="" ma:versionID="d87ce35b6c2676e77d99f406862180a1">
  <xsd:schema xmlns:xsd="http://www.w3.org/2001/XMLSchema" xmlns:xs="http://www.w3.org/2001/XMLSchema" xmlns:p="http://schemas.microsoft.com/office/2006/metadata/properties" xmlns:ns2="03d93363-d8e2-4c70-9d54-f7c2b069a0fc" xmlns:ns3="aef4520d-1f3f-4731-8e2e-391172b621dd" targetNamespace="http://schemas.microsoft.com/office/2006/metadata/properties" ma:root="true" ma:fieldsID="5b25b3dbdee9fbc345f4c5a757d561e3" ns2:_="" ns3:_="">
    <xsd:import namespace="03d93363-d8e2-4c70-9d54-f7c2b069a0fc"/>
    <xsd:import namespace="aef4520d-1f3f-4731-8e2e-391172b62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d93363-d8e2-4c70-9d54-f7c2b069a0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fc408bdd-cd0c-4f6d-91f0-56bd57e0e9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4520d-1f3f-4731-8e2e-391172b621d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41488ce-5c20-4041-9e68-38ccad6e6ccd}" ma:internalName="TaxCatchAll" ma:showField="CatchAllData" ma:web="aef4520d-1f3f-4731-8e2e-391172b621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4A98A5-BB22-4284-8DFB-0FB016E61CD2}"/>
</file>

<file path=customXml/itemProps2.xml><?xml version="1.0" encoding="utf-8"?>
<ds:datastoreItem xmlns:ds="http://schemas.openxmlformats.org/officeDocument/2006/customXml" ds:itemID="{BACFA8F2-B31F-4D19-9809-FF42DD192DFC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2024-02-21T12:41:42Z</dcterms:created>
  <dc:creator>Irene Brage Vázquez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0x010100F65432A860C51F49A13940189C9056BC</vt:lpwstr>
  </property>
  <property fmtid="{D5CDD505-2E9C-101B-9397-08002B2CF9AE}" pid="3" name="MediaServiceImageTags">
    <vt:lpwstr/>
  </property>
</Properties>
</file>