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6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Brage Vázquez" userId="281dda71-def1-46c8-9ed3-17169645064e" providerId="ADAL" clId="{5DB3A958-6ECC-403F-93BA-AA7F04421116}"/>
    <pc:docChg chg="undo redo custSel addSld delSld modSld addMainMaster delMainMaster modMainMaster">
      <pc:chgData name="Irene Brage Vázquez" userId="281dda71-def1-46c8-9ed3-17169645064e" providerId="ADAL" clId="{5DB3A958-6ECC-403F-93BA-AA7F04421116}" dt="2024-11-06T12:12:49.332" v="138" actId="26606"/>
      <pc:docMkLst>
        <pc:docMk/>
      </pc:docMkLst>
      <pc:sldChg chg="addSp delSp modSp mod setBg">
        <pc:chgData name="Irene Brage Vázquez" userId="281dda71-def1-46c8-9ed3-17169645064e" providerId="ADAL" clId="{5DB3A958-6ECC-403F-93BA-AA7F04421116}" dt="2024-11-06T12:06:00.578" v="67" actId="962"/>
        <pc:sldMkLst>
          <pc:docMk/>
          <pc:sldMk cId="3843976920" sldId="256"/>
        </pc:sldMkLst>
      </pc:sldChg>
      <pc:sldChg chg="addSp delSp modSp mod setBg setClrOvrMap">
        <pc:chgData name="Irene Brage Vázquez" userId="281dda71-def1-46c8-9ed3-17169645064e" providerId="ADAL" clId="{5DB3A958-6ECC-403F-93BA-AA7F04421116}" dt="2024-11-06T12:06:28.389" v="72" actId="1076"/>
        <pc:sldMkLst>
          <pc:docMk/>
          <pc:sldMk cId="1110186365" sldId="257"/>
        </pc:sldMkLst>
      </pc:sldChg>
      <pc:sldChg chg="addSp delSp modSp mod setBg">
        <pc:chgData name="Irene Brage Vázquez" userId="281dda71-def1-46c8-9ed3-17169645064e" providerId="ADAL" clId="{5DB3A958-6ECC-403F-93BA-AA7F04421116}" dt="2024-11-06T12:09:43.739" v="119" actId="26606"/>
        <pc:sldMkLst>
          <pc:docMk/>
          <pc:sldMk cId="3362481128" sldId="259"/>
        </pc:sldMkLst>
      </pc:sldChg>
      <pc:sldChg chg="addSp delSp modSp mod setBg">
        <pc:chgData name="Irene Brage Vázquez" userId="281dda71-def1-46c8-9ed3-17169645064e" providerId="ADAL" clId="{5DB3A958-6ECC-403F-93BA-AA7F04421116}" dt="2024-11-06T12:12:49.332" v="138" actId="26606"/>
        <pc:sldMkLst>
          <pc:docMk/>
          <pc:sldMk cId="2628748050" sldId="261"/>
        </pc:sldMkLst>
      </pc:sldChg>
      <pc:sldChg chg="addSp delSp modSp mod setBg">
        <pc:chgData name="Irene Brage Vázquez" userId="281dda71-def1-46c8-9ed3-17169645064e" providerId="ADAL" clId="{5DB3A958-6ECC-403F-93BA-AA7F04421116}" dt="2024-11-06T12:10:48.977" v="123" actId="26606"/>
        <pc:sldMkLst>
          <pc:docMk/>
          <pc:sldMk cId="1697571031" sldId="262"/>
        </pc:sldMkLst>
      </pc:sldChg>
      <pc:sldChg chg="addSp delSp modSp mod setBg">
        <pc:chgData name="Irene Brage Vázquez" userId="281dda71-def1-46c8-9ed3-17169645064e" providerId="ADAL" clId="{5DB3A958-6ECC-403F-93BA-AA7F04421116}" dt="2024-11-06T12:10:02.084" v="120" actId="26606"/>
        <pc:sldMkLst>
          <pc:docMk/>
          <pc:sldMk cId="3824482424" sldId="263"/>
        </pc:sldMkLst>
      </pc:sldChg>
      <pc:sldChg chg="new del">
        <pc:chgData name="Irene Brage Vázquez" userId="281dda71-def1-46c8-9ed3-17169645064e" providerId="ADAL" clId="{5DB3A958-6ECC-403F-93BA-AA7F04421116}" dt="2024-11-06T12:11:07.695" v="127" actId="47"/>
        <pc:sldMkLst>
          <pc:docMk/>
          <pc:sldMk cId="1489472904" sldId="264"/>
        </pc:sldMkLst>
      </pc:sldChg>
      <pc:sldChg chg="new del">
        <pc:chgData name="Irene Brage Vázquez" userId="281dda71-def1-46c8-9ed3-17169645064e" providerId="ADAL" clId="{5DB3A958-6ECC-403F-93BA-AA7F04421116}" dt="2024-11-06T12:10:15.565" v="122" actId="47"/>
        <pc:sldMkLst>
          <pc:docMk/>
          <pc:sldMk cId="2189316489" sldId="264"/>
        </pc:sldMkLst>
      </pc:sldChg>
      <pc:sldChg chg="new del">
        <pc:chgData name="Irene Brage Vázquez" userId="281dda71-def1-46c8-9ed3-17169645064e" providerId="ADAL" clId="{5DB3A958-6ECC-403F-93BA-AA7F04421116}" dt="2024-11-06T12:11:01.392" v="125" actId="47"/>
        <pc:sldMkLst>
          <pc:docMk/>
          <pc:sldMk cId="2418520651" sldId="264"/>
        </pc:sldMkLst>
      </pc:sldChg>
      <pc:sldChg chg="new del">
        <pc:chgData name="Irene Brage Vázquez" userId="281dda71-def1-46c8-9ed3-17169645064e" providerId="ADAL" clId="{5DB3A958-6ECC-403F-93BA-AA7F04421116}" dt="2024-11-06T12:08:04.393" v="114" actId="47"/>
        <pc:sldMkLst>
          <pc:docMk/>
          <pc:sldMk cId="3281690099" sldId="264"/>
        </pc:sldMkLst>
      </pc:sldChg>
      <pc:sldChg chg="add del">
        <pc:chgData name="Irene Brage Vázquez" userId="281dda71-def1-46c8-9ed3-17169645064e" providerId="ADAL" clId="{5DB3A958-6ECC-403F-93BA-AA7F04421116}" dt="2024-11-06T12:09:35.006" v="118" actId="47"/>
        <pc:sldMkLst>
          <pc:docMk/>
          <pc:sldMk cId="3303376405" sldId="264"/>
        </pc:sldMkLst>
      </pc:sldChg>
      <pc:sldMasterChg chg="new del mod addSldLayout">
        <pc:chgData name="Irene Brage Vázquez" userId="281dda71-def1-46c8-9ed3-17169645064e" providerId="ADAL" clId="{5DB3A958-6ECC-403F-93BA-AA7F04421116}" dt="2024-11-06T12:09:08.771" v="116" actId="2696"/>
        <pc:sldMasterMkLst>
          <pc:docMk/>
          <pc:sldMasterMk cId="3754046295" sldId="2147483665"/>
        </pc:sldMasterMkLst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41378491" sldId="2147483666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122342140" sldId="2147483667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261924744" sldId="2147483668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105105502" sldId="2147483669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087188455" sldId="2147483670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613056341" sldId="2147483671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2969141265" sldId="2147483672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403322930" sldId="2147483673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375668567" sldId="2147483674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254764536" sldId="2147483675"/>
          </pc:sldLayoutMkLst>
        </pc:sldLayoutChg>
        <pc:sldLayoutChg chg="new replId">
          <pc:chgData name="Irene Brage Vázquez" userId="281dda71-def1-46c8-9ed3-17169645064e" providerId="ADAL" clId="{5DB3A958-6ECC-403F-93BA-AA7F04421116}" dt="2024-11-06T12:08:33.604" v="115" actId="6938"/>
          <pc:sldLayoutMkLst>
            <pc:docMk/>
            <pc:sldMasterMk cId="3754046295" sldId="2147483665"/>
            <pc:sldLayoutMk cId="1237902239" sldId="2147483676"/>
          </pc:sldLayoutMkLst>
        </pc:sldLayoutChg>
      </pc:sldMasterChg>
    </pc:docChg>
  </pc:docChgLst>
  <pc:docChgLst>
    <pc:chgData name="Irene Brage Vázquez" userId="281dda71-def1-46c8-9ed3-17169645064e" providerId="ADAL" clId="{255CBC4B-FA54-4AEC-BD4F-C840F1ED86B7}"/>
    <pc:docChg chg="delSld">
      <pc:chgData name="Irene Brage Vázquez" userId="281dda71-def1-46c8-9ed3-17169645064e" providerId="ADAL" clId="{255CBC4B-FA54-4AEC-BD4F-C840F1ED86B7}" dt="2025-10-03T11:35:48.465" v="0" actId="47"/>
      <pc:docMkLst>
        <pc:docMk/>
      </pc:docMkLst>
      <pc:sldChg chg="del">
        <pc:chgData name="Irene Brage Vázquez" userId="281dda71-def1-46c8-9ed3-17169645064e" providerId="ADAL" clId="{255CBC4B-FA54-4AEC-BD4F-C840F1ED86B7}" dt="2025-10-03T11:35:48.465" v="0" actId="47"/>
        <pc:sldMkLst>
          <pc:docMk/>
          <pc:sldMk cId="262874805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A8E70-C786-DB6C-D74E-BFF89F7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3A5DB-B677-5D8F-717F-29B1839D1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FC0A30-4DD3-F6A4-951B-6F13ABC0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A039D5-662F-335F-D453-F6FAC842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6A325-6598-DD6B-7E42-37259AA4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1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B490C-1943-F2A5-522C-72891D8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43022C-3CD6-3330-7689-200036C83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DC993-77F0-9FF1-C6EF-8E134E15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3BD57-854A-BC6E-DC49-557F638E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1803B-25D8-5F01-1D94-D37E1F38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3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D4D9D5-BB9F-135E-E7F1-3FD3116FC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C2A43D-56A9-CE5B-7186-1AAC4B9B7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F4CF1-15E0-E329-2EB0-B85D608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A69A1-53CE-046D-D552-EA1D774F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B389C-FEA0-699E-4CBE-43E0BD6E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11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BB66-86CD-72DD-6A90-3E0DB44D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6C35F2-BDD2-643E-71E6-56C85D1B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66F243-38D9-BC14-DF4E-15C6916C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9CF604-C747-E303-B177-E658AA4D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53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E2F6D889-65F1-0482-94CC-1BD56C07BE1C}"/>
              </a:ext>
            </a:extLst>
          </p:cNvPr>
          <p:cNvSpPr/>
          <p:nvPr userDrawn="1"/>
        </p:nvSpPr>
        <p:spPr>
          <a:xfrm flipH="1">
            <a:off x="9779924" y="1748877"/>
            <a:ext cx="2402378" cy="510912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BF69DD-47C6-18DA-1DF7-7C7A4FD1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BE2145-04FE-9654-D45D-0E021F03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20AAB0-F45E-D8C4-2809-C5C10301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3A56D5-9BB0-C5FF-F864-B5280CE3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06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2791E-9611-29B6-3861-3E7F6EF1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ADACD0-65D2-A465-74B2-E222920C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74AE6-0A33-70AD-5605-B6C50CE6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E76332-8A1D-F2AF-596C-2FFB725F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28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E568DA1A-B591-CDAD-050B-BB0A1AF743A1}"/>
              </a:ext>
            </a:extLst>
          </p:cNvPr>
          <p:cNvSpPr/>
          <p:nvPr userDrawn="1"/>
        </p:nvSpPr>
        <p:spPr>
          <a:xfrm>
            <a:off x="1" y="0"/>
            <a:ext cx="2244436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061B6-1951-55BC-6990-5EAD9EF5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7FF946-F422-57B1-FDCD-ACD8DE28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F37DE9-8ABE-4ED8-4468-A652AEA8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5CD927-A697-2282-A99B-52032049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82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1AE4C-7818-C940-DA1D-BBB15D59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C9B4E0-FFE0-40F3-6015-A2A923E4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3E30FA-DBB1-EC92-55FC-52910D99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520440-66BA-9233-CD0A-EEE0AB96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7B3098F8-C575-8623-04AE-1734EEB0AA75}"/>
              </a:ext>
            </a:extLst>
          </p:cNvPr>
          <p:cNvSpPr/>
          <p:nvPr userDrawn="1"/>
        </p:nvSpPr>
        <p:spPr>
          <a:xfrm>
            <a:off x="0" y="0"/>
            <a:ext cx="2444620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05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20743-35ED-FBE8-5E0D-9728D711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19F26C-EEA2-3125-BE91-E23ECA223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47543C-BD4B-FBB5-70B4-E9F88C7B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A8B57-2D25-D822-FBA6-5AA29970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2A9E76-2706-BF26-5828-7F4FE849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16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2E365-8F9A-7736-B96C-05B97144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FAC88D-8A89-F567-A9FF-BE697826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3E4E2-4F40-CB41-2D23-40938053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92FCF1-F659-7EB9-627F-AD332E6A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9106A-2956-705A-AD24-81214E19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6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BCC21-4D39-83E6-D5ED-67373D98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438E3-18E3-EC6E-8161-2E5FABA32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799420-33C7-D9E0-1657-CBCD2F34F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E10B58-377F-763F-4577-F4DC7C10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1FBD7-71CA-1A33-A283-F60D16C2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9D797A-899F-7B62-2185-6A66F60C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50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1B745-CBEF-5082-978C-2E3F2376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2AA77-FC09-AC1E-6873-D173DAC6C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2123AD-544F-F9F2-E5F6-4A78332C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FA1B07-8237-8F3A-B84A-6FA2D9854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FF3278-CA32-6866-3C01-84AD2F89A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587288-580E-86F5-ED02-9A4F0BF5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E1F993-BA5D-75E0-E0F6-E056BFF6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1809FB-5464-98F3-D59A-6E35DE6A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69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9E5C7-A6DB-B245-1F5A-E88AFFF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9F3C33-CB71-BF54-61E3-30F75D48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7D3AA8-8D1D-CF7A-B7C4-536FD5F5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4AF3E1-7849-0336-1CC4-62328AAA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29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A301DF-4B27-82B2-896D-4ECD168C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660937-D3F9-F7F3-7594-41CC366B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A2C020-2623-DAC1-1986-7AB9F94B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3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37EF7-823F-2090-414C-FFC816CE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E9F21-FDF4-EE59-A946-A6554F44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5AE8E-BAB4-D9B8-B39F-4AF01510C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1CC6E-7BDF-CC96-57AE-B26D49E4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DE17E7-93EF-246C-3F13-1826F0AC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2D01E7-FC4D-E7D3-6D3A-386F4B4B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B6C6F-C7B5-B0DA-5880-176D353F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0A2E5-A930-B0FB-7B6C-6657C72C8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6BB802-9D0B-7FA0-E26A-C0FD80CD7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77716B-F72A-7034-5211-B428ADDC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643F6D-4870-26EE-321F-CBBB6AE4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8A60C-E73F-1BBC-09F2-23764927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31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830EB2-0B6F-F7A7-57C0-2745211F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9092FF-E6B7-3783-0A4A-D0E695912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8F005-E866-3D1E-5363-6E8556698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EA6FB-5122-41D1-959B-1926D982FDF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835283-DB70-830D-E937-F301CB8EF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FA581-142B-010E-C729-0F6770CA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776E-BE4A-4204-94ED-F5E935A5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8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Caja_Tapa_Pulsador.st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7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F661EF-BCAE-5E44-A0AA-350A3ADE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r="7833"/>
          <a:stretch/>
        </p:blipFill>
        <p:spPr>
          <a:xfrm>
            <a:off x="4921623" y="901357"/>
            <a:ext cx="6678707" cy="4352805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pic>
        <p:nvPicPr>
          <p:cNvPr id="3" name="Imagen 2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8F2D25FE-B782-9E6F-8B37-B52B4EAE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FC474F-AD83-565E-1F95-8ED5FE2C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014" y="2180619"/>
            <a:ext cx="6589707" cy="1538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Equipo Talentos Inclusivos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Centro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E9B148-D041-CBF4-BF8F-642A723DC4AE}"/>
              </a:ext>
            </a:extLst>
          </p:cNvPr>
          <p:cNvSpPr txBox="1"/>
          <p:nvPr/>
        </p:nvSpPr>
        <p:spPr>
          <a:xfrm>
            <a:off x="5254884" y="4328265"/>
            <a:ext cx="6589707" cy="1329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Colegio de Fomento </a:t>
            </a:r>
            <a:r>
              <a:rPr lang="en-US" sz="2400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Montespiño</a:t>
            </a:r>
            <a:endParaRPr lang="en-US" sz="2400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2400" i="1" dirty="0">
                <a:solidFill>
                  <a:srgbClr val="FFFFFF"/>
                </a:solidFill>
              </a:rPr>
              <a:t>3ºESO</a:t>
            </a:r>
          </a:p>
          <a:p>
            <a:pPr marR="5080" algn="r"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42 </a:t>
            </a:r>
            <a:r>
              <a:rPr lang="en-US" sz="2400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Alumnas</a:t>
            </a:r>
            <a:endParaRPr lang="en-US" sz="2400" i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8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26D5CCD-46EF-A0BB-B5C4-7CA3EA4A9B12}"/>
              </a:ext>
            </a:extLst>
          </p:cNvPr>
          <p:cNvSpPr txBox="1">
            <a:spLocks/>
          </p:cNvSpPr>
          <p:nvPr/>
        </p:nvSpPr>
        <p:spPr>
          <a:xfrm>
            <a:off x="762001" y="1138265"/>
            <a:ext cx="3056625" cy="2909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nos ha aportado el proyecto Talentos Inclusivos?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339C5B1-83CA-2A9A-D2B7-F814069FE975}"/>
              </a:ext>
            </a:extLst>
          </p:cNvPr>
          <p:cNvSpPr txBox="1"/>
          <p:nvPr/>
        </p:nvSpPr>
        <p:spPr>
          <a:xfrm>
            <a:off x="3734603" y="753376"/>
            <a:ext cx="7527182" cy="5434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Participar en el </a:t>
            </a:r>
            <a:r>
              <a:rPr lang="es-ES" sz="2000" b="1" dirty="0"/>
              <a:t>Proyecto Talentos Inclusivos</a:t>
            </a:r>
            <a:r>
              <a:rPr lang="es-ES" sz="2000" dirty="0"/>
              <a:t> no significa únicamente formar parte de una iniciativa más, sino conocer de cerca a las personas con parálisis cerebral y, sobre todo, comprender su realidad y su vida cotidiana.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se trata solo de un proyecto, sino de una experiencia vital que despierta ilusión y cuyo objetivo principal es preparar y desarrollar retos que contribuyan a mejorar la calidad de vida de las personas con parálisis cerebral.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es únicamente un proyecto, es sentirse valorado por los propios usuarios, comprobar la confianza que depositan en quienes trabajan a su lado para sacar adelante cada reto, experimentar el afecto que transmiten y recibir de ellos sonrisas y agradecimientos constantes.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es solo un proyecto, es adentrarse en una forma de vida que merece ser compartida con el mundo y que nos invita a integrarles plenamente en nuestra sociedad, haciendo de su realidad una parte esencial de la nuestra.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757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884CA-D280-F374-8BC8-0B0E60EC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4"/>
            <a:ext cx="3319111" cy="358773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dirty="0"/>
              <a:t>Pulsador para informática de Residencia ASPACE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A0040916-2AF1-C05A-F066-FA0ED855896D}"/>
              </a:ext>
            </a:extLst>
          </p:cNvPr>
          <p:cNvSpPr txBox="1"/>
          <p:nvPr/>
        </p:nvSpPr>
        <p:spPr>
          <a:xfrm>
            <a:off x="4600755" y="753376"/>
            <a:ext cx="6661029" cy="5434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trata de un </a:t>
            </a:r>
            <a:r>
              <a:rPr lang="es-ES" sz="2000" b="1" dirty="0"/>
              <a:t>pulsador de gran tamaño</a:t>
            </a:r>
            <a:r>
              <a:rPr lang="es-ES" sz="2000" dirty="0"/>
              <a:t> que requiere únicamente una </a:t>
            </a:r>
            <a:r>
              <a:rPr lang="es-ES" sz="2000" b="1" dirty="0"/>
              <a:t>presión mínima para su accionamiento</a:t>
            </a:r>
            <a:r>
              <a:rPr lang="es-ES" sz="2000" dirty="0"/>
              <a:t>, lo que facilita su uso a todo tipo de usuarios.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dispositivo está compuesto por una </a:t>
            </a:r>
            <a:r>
              <a:rPr lang="es-ES" sz="2000" b="1" dirty="0"/>
              <a:t>caja base impresa en 3D</a:t>
            </a:r>
            <a:r>
              <a:rPr lang="es-ES" sz="2000" dirty="0"/>
              <a:t>, en cuyo interior se encuentra el mecanismo encargado de accionar el timbre. La estructura se completa con una </a:t>
            </a:r>
            <a:r>
              <a:rPr lang="es-ES" sz="2000" b="1" dirty="0"/>
              <a:t>tapa, también fabricada en 3D</a:t>
            </a:r>
            <a:r>
              <a:rPr lang="es-ES" sz="2000" dirty="0"/>
              <a:t>, en la que se ha integrado un </a:t>
            </a:r>
            <a:r>
              <a:rPr lang="es-ES" sz="2000" b="1" dirty="0"/>
              <a:t>botón rojo</a:t>
            </a:r>
            <a:r>
              <a:rPr lang="es-ES" sz="2000" dirty="0"/>
              <a:t> que, al ser presionado, activa el sistema sonoro.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Este diseño se caracteriza por su </a:t>
            </a:r>
            <a:r>
              <a:rPr lang="es-ES" sz="2000" b="1" dirty="0"/>
              <a:t>ergonomía, accesibilidad y simplicidad constructiva</a:t>
            </a:r>
            <a:r>
              <a:rPr lang="es-ES" sz="2000" dirty="0"/>
              <a:t>, garantizando un manejo cómodo, intuitivo y eficaz.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82448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4EA3C-DABA-B198-AA86-5CBA69081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FED61-9A48-E93E-9530-A19D1648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3" y="1138265"/>
            <a:ext cx="3395114" cy="97929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ARCHI</a:t>
            </a:r>
            <a:r>
              <a:rPr lang="es-ES" sz="3200" dirty="0"/>
              <a:t>VO STL DESCARGABLE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ómo empezar a imprimir en 3D? - Guía básica - Creativo 3D">
            <a:hlinkClick r:id="rId2" action="ppaction://hlinkfile"/>
            <a:extLst>
              <a:ext uri="{FF2B5EF4-FFF2-40B4-BE49-F238E27FC236}">
                <a16:creationId xmlns:a16="http://schemas.microsoft.com/office/drawing/2014/main" id="{23F39423-63D4-776E-5E06-1F474074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73" y="517965"/>
            <a:ext cx="1253454" cy="12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E5727E-614E-A3FA-BB4A-88B535A8B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236" y="2467632"/>
            <a:ext cx="2548437" cy="22583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82C273-C6C1-5F73-D9C1-9C1B8D487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673" y="2639737"/>
            <a:ext cx="2657846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016A7-1BA6-B085-4D74-20EDB8AFD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A26C78F-E33E-9BDF-DF1B-D43FB6936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3" b="20842"/>
          <a:stretch>
            <a:fillRect/>
          </a:stretch>
        </p:blipFill>
        <p:spPr>
          <a:xfrm>
            <a:off x="115243" y="2716775"/>
            <a:ext cx="4741801" cy="36647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2AB0DD-C381-A82A-2C33-0EBF1406E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7717" b="37642"/>
          <a:stretch>
            <a:fillRect/>
          </a:stretch>
        </p:blipFill>
        <p:spPr>
          <a:xfrm>
            <a:off x="101158" y="127490"/>
            <a:ext cx="4755886" cy="20959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ACC3BBC-47C9-8383-3056-E29D3CACF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82" y="127490"/>
            <a:ext cx="4673612" cy="62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48D2F-6380-EA82-FA27-F17A1526C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C8960-6098-0A5F-6DC5-294DCA39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252741"/>
            <a:ext cx="3907855" cy="97929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sz="3200" dirty="0"/>
              <a:t>FUNCIONAMIENTO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t5">
            <a:hlinkClick r:id="" action="ppaction://media"/>
            <a:extLst>
              <a:ext uri="{FF2B5EF4-FFF2-40B4-BE49-F238E27FC236}">
                <a16:creationId xmlns:a16="http://schemas.microsoft.com/office/drawing/2014/main" id="{6FD359DE-7A81-96AC-A3C1-6E728A4EF0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654" y="1224815"/>
            <a:ext cx="8730114" cy="48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2E4663"/>
      </a:dk1>
      <a:lt1>
        <a:srgbClr val="FFFFFF"/>
      </a:lt1>
      <a:dk2>
        <a:srgbClr val="E5E1E6"/>
      </a:dk2>
      <a:lt2>
        <a:srgbClr val="E7E6E6"/>
      </a:lt2>
      <a:accent1>
        <a:srgbClr val="8E9FBC"/>
      </a:accent1>
      <a:accent2>
        <a:srgbClr val="A4BCC2"/>
      </a:accent2>
      <a:accent3>
        <a:srgbClr val="A5A5A5"/>
      </a:accent3>
      <a:accent4>
        <a:srgbClr val="FABBCB"/>
      </a:accent4>
      <a:accent5>
        <a:srgbClr val="CDD9E7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d93363-d8e2-4c70-9d54-f7c2b069a0fc">
      <Terms xmlns="http://schemas.microsoft.com/office/infopath/2007/PartnerControls"/>
    </lcf76f155ced4ddcb4097134ff3c332f>
    <TaxCatchAll xmlns="aef4520d-1f3f-4731-8e2e-391172b621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432A860C51F49A13940189C9056BC" ma:contentTypeVersion="19" ma:contentTypeDescription="Crear nuevo documento." ma:contentTypeScope="" ma:versionID="798cc9caad1a7edc71e9ef654ae2a9cc">
  <xsd:schema xmlns:xsd="http://www.w3.org/2001/XMLSchema" xmlns:xs="http://www.w3.org/2001/XMLSchema" xmlns:p="http://schemas.microsoft.com/office/2006/metadata/properties" xmlns:ns2="03d93363-d8e2-4c70-9d54-f7c2b069a0fc" xmlns:ns3="aef4520d-1f3f-4731-8e2e-391172b621dd" targetNamespace="http://schemas.microsoft.com/office/2006/metadata/properties" ma:root="true" ma:fieldsID="35dc8e4faf385c4679a084ace31172e1" ns2:_="" ns3:_="">
    <xsd:import namespace="03d93363-d8e2-4c70-9d54-f7c2b069a0fc"/>
    <xsd:import namespace="aef4520d-1f3f-4731-8e2e-391172b62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3363-d8e2-4c70-9d54-f7c2b069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4520d-1f3f-4731-8e2e-391172b62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488ce-5c20-4041-9e68-38ccad6e6ccd}" ma:internalName="TaxCatchAll" ma:showField="CatchAllData" ma:web="aef4520d-1f3f-4731-8e2e-391172b62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2E82D8-D66B-4E53-AE6B-137B2190A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BD7CC-D930-4D33-BCE6-96D6E970EAD3}">
  <ds:schemaRefs>
    <ds:schemaRef ds:uri="http://schemas.microsoft.com/office/2006/metadata/properties"/>
    <ds:schemaRef ds:uri="http://schemas.microsoft.com/office/infopath/2007/PartnerControls"/>
    <ds:schemaRef ds:uri="03d93363-d8e2-4c70-9d54-f7c2b069a0fc"/>
    <ds:schemaRef ds:uri="aef4520d-1f3f-4731-8e2e-391172b621dd"/>
  </ds:schemaRefs>
</ds:datastoreItem>
</file>

<file path=customXml/itemProps3.xml><?xml version="1.0" encoding="utf-8"?>
<ds:datastoreItem xmlns:ds="http://schemas.openxmlformats.org/officeDocument/2006/customXml" ds:itemID="{D60AB959-237A-4D73-9B9F-D4F427649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93363-d8e2-4c70-9d54-f7c2b069a0fc"/>
    <ds:schemaRef ds:uri="aef4520d-1f3f-4731-8e2e-391172b62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310</Words>
  <Application>Microsoft Office PowerPoint</Application>
  <PresentationFormat>Panorámica</PresentationFormat>
  <Paragraphs>15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Tema de Office</vt:lpstr>
      <vt:lpstr>Presentación de PowerPoint</vt:lpstr>
      <vt:lpstr>Equipo Talentos Inclusivos en el Centro</vt:lpstr>
      <vt:lpstr>Presentación de PowerPoint</vt:lpstr>
      <vt:lpstr>Pulsador para informática de Residencia ASPACE</vt:lpstr>
      <vt:lpstr>ARCHIVO STL DESCARGABLE </vt:lpstr>
      <vt:lpstr>Presentación de PowerPoint</vt:lpstr>
      <vt:lpstr>FUNCIONAMIENTO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Brage Vázquez</dc:creator>
  <cp:lastModifiedBy>Irene Brage Vázquez</cp:lastModifiedBy>
  <cp:revision>6</cp:revision>
  <dcterms:created xsi:type="dcterms:W3CDTF">2024-02-21T12:41:42Z</dcterms:created>
  <dcterms:modified xsi:type="dcterms:W3CDTF">2025-10-03T11:35:49Z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0x010100F65432A860C51F49A13940189C9056BC</vt:lpwstr>
  </property>
  <property fmtid="{D5CDD505-2E9C-101B-9397-08002B2CF9AE}" pid="3" name="MediaServiceImageTags">
    <vt:lpwstr/>
  </property>
</Properties>
</file>