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4"/>
    <p:sldMasterId id="2147483697" r:id="rId5"/>
    <p:sldMasterId id="2147483698" r:id="rId6"/>
  </p:sldMasterIdLst>
  <p:notesMasterIdLst>
    <p:notesMasterId r:id="rId12"/>
  </p:notesMasterIdLst>
  <p:sldIdLst>
    <p:sldId id="256" r:id="rId7"/>
    <p:sldId id="257" r:id="rId8"/>
    <p:sldId id="258" r:id="rId9"/>
    <p:sldId id="259" r:id="rId10"/>
    <p:sldId id="260" r:id="rId11"/>
  </p:sldIdLst>
  <p:sldSz cx="12192000" cy="6858000"/>
  <p:notesSz cx="7559675" cy="10691813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e Brage Vázquez" userId="281dda71-def1-46c8-9ed3-17169645064e" providerId="ADAL" clId="{255CBC4B-FA54-4AEC-BD4F-C840F1ED86B7}"/>
    <pc:docChg chg="delSld delMainMaster">
      <pc:chgData name="Irene Brage Vázquez" userId="281dda71-def1-46c8-9ed3-17169645064e" providerId="ADAL" clId="{255CBC4B-FA54-4AEC-BD4F-C840F1ED86B7}" dt="2025-10-03T11:33:52.545" v="0" actId="2696"/>
      <pc:docMkLst>
        <pc:docMk/>
      </pc:docMkLst>
      <pc:sldChg chg="del">
        <pc:chgData name="Irene Brage Vázquez" userId="281dda71-def1-46c8-9ed3-17169645064e" providerId="ADAL" clId="{255CBC4B-FA54-4AEC-BD4F-C840F1ED86B7}" dt="2025-10-03T11:33:52.545" v="0" actId="2696"/>
        <pc:sldMkLst>
          <pc:docMk/>
          <pc:sldMk cId="0" sldId="261"/>
        </pc:sldMkLst>
      </pc:sldChg>
      <pc:sldMasterChg chg="del delSldLayout">
        <pc:chgData name="Irene Brage Vázquez" userId="281dda71-def1-46c8-9ed3-17169645064e" providerId="ADAL" clId="{255CBC4B-FA54-4AEC-BD4F-C840F1ED86B7}" dt="2025-10-03T11:33:52.545" v="0" actId="2696"/>
        <pc:sldMasterMkLst>
          <pc:docMk/>
          <pc:sldMasterMk cId="0" sldId="2147483699"/>
        </pc:sldMasterMkLst>
        <pc:sldLayoutChg chg="del">
          <pc:chgData name="Irene Brage Vázquez" userId="281dda71-def1-46c8-9ed3-17169645064e" providerId="ADAL" clId="{255CBC4B-FA54-4AEC-BD4F-C840F1ED86B7}" dt="2025-10-03T11:33:52.545" v="0" actId="2696"/>
          <pc:sldLayoutMkLst>
            <pc:docMk/>
            <pc:sldMasterMk cId="0" sldId="2147483699"/>
            <pc:sldLayoutMk cId="0" sldId="2147483684"/>
          </pc:sldLayoutMkLst>
        </pc:sldLayoutChg>
        <pc:sldLayoutChg chg="del">
          <pc:chgData name="Irene Brage Vázquez" userId="281dda71-def1-46c8-9ed3-17169645064e" providerId="ADAL" clId="{255CBC4B-FA54-4AEC-BD4F-C840F1ED86B7}" dt="2025-10-03T11:33:52.545" v="0" actId="2696"/>
          <pc:sldLayoutMkLst>
            <pc:docMk/>
            <pc:sldMasterMk cId="0" sldId="2147483699"/>
            <pc:sldLayoutMk cId="0" sldId="2147483685"/>
          </pc:sldLayoutMkLst>
        </pc:sldLayoutChg>
        <pc:sldLayoutChg chg="del">
          <pc:chgData name="Irene Brage Vázquez" userId="281dda71-def1-46c8-9ed3-17169645064e" providerId="ADAL" clId="{255CBC4B-FA54-4AEC-BD4F-C840F1ED86B7}" dt="2025-10-03T11:33:52.545" v="0" actId="2696"/>
          <pc:sldLayoutMkLst>
            <pc:docMk/>
            <pc:sldMasterMk cId="0" sldId="2147483699"/>
            <pc:sldLayoutMk cId="0" sldId="2147483686"/>
          </pc:sldLayoutMkLst>
        </pc:sldLayoutChg>
        <pc:sldLayoutChg chg="del">
          <pc:chgData name="Irene Brage Vázquez" userId="281dda71-def1-46c8-9ed3-17169645064e" providerId="ADAL" clId="{255CBC4B-FA54-4AEC-BD4F-C840F1ED86B7}" dt="2025-10-03T11:33:52.545" v="0" actId="2696"/>
          <pc:sldLayoutMkLst>
            <pc:docMk/>
            <pc:sldMasterMk cId="0" sldId="2147483699"/>
            <pc:sldLayoutMk cId="0" sldId="2147483687"/>
          </pc:sldLayoutMkLst>
        </pc:sldLayoutChg>
        <pc:sldLayoutChg chg="del">
          <pc:chgData name="Irene Brage Vázquez" userId="281dda71-def1-46c8-9ed3-17169645064e" providerId="ADAL" clId="{255CBC4B-FA54-4AEC-BD4F-C840F1ED86B7}" dt="2025-10-03T11:33:52.545" v="0" actId="2696"/>
          <pc:sldLayoutMkLst>
            <pc:docMk/>
            <pc:sldMasterMk cId="0" sldId="2147483699"/>
            <pc:sldLayoutMk cId="0" sldId="2147483688"/>
          </pc:sldLayoutMkLst>
        </pc:sldLayoutChg>
        <pc:sldLayoutChg chg="del">
          <pc:chgData name="Irene Brage Vázquez" userId="281dda71-def1-46c8-9ed3-17169645064e" providerId="ADAL" clId="{255CBC4B-FA54-4AEC-BD4F-C840F1ED86B7}" dt="2025-10-03T11:33:52.545" v="0" actId="2696"/>
          <pc:sldLayoutMkLst>
            <pc:docMk/>
            <pc:sldMasterMk cId="0" sldId="2147483699"/>
            <pc:sldLayoutMk cId="0" sldId="2147483689"/>
          </pc:sldLayoutMkLst>
        </pc:sldLayoutChg>
        <pc:sldLayoutChg chg="del">
          <pc:chgData name="Irene Brage Vázquez" userId="281dda71-def1-46c8-9ed3-17169645064e" providerId="ADAL" clId="{255CBC4B-FA54-4AEC-BD4F-C840F1ED86B7}" dt="2025-10-03T11:33:52.545" v="0" actId="2696"/>
          <pc:sldLayoutMkLst>
            <pc:docMk/>
            <pc:sldMasterMk cId="0" sldId="2147483699"/>
            <pc:sldLayoutMk cId="0" sldId="2147483690"/>
          </pc:sldLayoutMkLst>
        </pc:sldLayoutChg>
        <pc:sldLayoutChg chg="del">
          <pc:chgData name="Irene Brage Vázquez" userId="281dda71-def1-46c8-9ed3-17169645064e" providerId="ADAL" clId="{255CBC4B-FA54-4AEC-BD4F-C840F1ED86B7}" dt="2025-10-03T11:33:52.545" v="0" actId="2696"/>
          <pc:sldLayoutMkLst>
            <pc:docMk/>
            <pc:sldMasterMk cId="0" sldId="2147483699"/>
            <pc:sldLayoutMk cId="0" sldId="2147483691"/>
          </pc:sldLayoutMkLst>
        </pc:sldLayoutChg>
        <pc:sldLayoutChg chg="del">
          <pc:chgData name="Irene Brage Vázquez" userId="281dda71-def1-46c8-9ed3-17169645064e" providerId="ADAL" clId="{255CBC4B-FA54-4AEC-BD4F-C840F1ED86B7}" dt="2025-10-03T11:33:52.545" v="0" actId="2696"/>
          <pc:sldLayoutMkLst>
            <pc:docMk/>
            <pc:sldMasterMk cId="0" sldId="2147483699"/>
            <pc:sldLayoutMk cId="0" sldId="2147483692"/>
          </pc:sldLayoutMkLst>
        </pc:sldLayoutChg>
        <pc:sldLayoutChg chg="del">
          <pc:chgData name="Irene Brage Vázquez" userId="281dda71-def1-46c8-9ed3-17169645064e" providerId="ADAL" clId="{255CBC4B-FA54-4AEC-BD4F-C840F1ED86B7}" dt="2025-10-03T11:33:52.545" v="0" actId="2696"/>
          <pc:sldLayoutMkLst>
            <pc:docMk/>
            <pc:sldMasterMk cId="0" sldId="2147483699"/>
            <pc:sldLayoutMk cId="0" sldId="2147483693"/>
          </pc:sldLayoutMkLst>
        </pc:sldLayoutChg>
        <pc:sldLayoutChg chg="del">
          <pc:chgData name="Irene Brage Vázquez" userId="281dda71-def1-46c8-9ed3-17169645064e" providerId="ADAL" clId="{255CBC4B-FA54-4AEC-BD4F-C840F1ED86B7}" dt="2025-10-03T11:33:52.545" v="0" actId="2696"/>
          <pc:sldLayoutMkLst>
            <pc:docMk/>
            <pc:sldMasterMk cId="0" sldId="2147483699"/>
            <pc:sldLayoutMk cId="0" sldId="2147483694"/>
          </pc:sldLayoutMkLst>
        </pc:sldLayoutChg>
        <pc:sldLayoutChg chg="del">
          <pc:chgData name="Irene Brage Vázquez" userId="281dda71-def1-46c8-9ed3-17169645064e" providerId="ADAL" clId="{255CBC4B-FA54-4AEC-BD4F-C840F1ED86B7}" dt="2025-10-03T11:33:52.545" v="0" actId="2696"/>
          <pc:sldLayoutMkLst>
            <pc:docMk/>
            <pc:sldMasterMk cId="0" sldId="2147483699"/>
            <pc:sldLayoutMk cId="0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subTitle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9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9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9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9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9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 flipH="1">
            <a:off x="9779760" y="1748880"/>
            <a:ext cx="2401920" cy="5108760"/>
          </a:xfrm>
          <a:prstGeom prst="rtTriangle">
            <a:avLst/>
          </a:prstGeom>
          <a:solidFill>
            <a:srgbClr val="8E9F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200" b="0" i="0" u="none" strike="noStrike" cap="none">
                <a:solidFill>
                  <a:srgbClr val="8F94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27"/>
          <p:cNvSpPr/>
          <p:nvPr/>
        </p:nvSpPr>
        <p:spPr>
          <a:xfrm>
            <a:off x="0" y="0"/>
            <a:ext cx="2444400" cy="6857640"/>
          </a:xfrm>
          <a:prstGeom prst="rtTriangle">
            <a:avLst/>
          </a:prstGeom>
          <a:solidFill>
            <a:srgbClr val="A4B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3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A4B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3"/>
          <p:cNvSpPr/>
          <p:nvPr/>
        </p:nvSpPr>
        <p:spPr>
          <a:xfrm rot="-172200">
            <a:off x="1108440" y="775800"/>
            <a:ext cx="2987640" cy="2987640"/>
          </a:xfrm>
          <a:prstGeom prst="arc">
            <a:avLst>
              <a:gd name="adj1" fmla="val 16200000"/>
              <a:gd name="adj2" fmla="val 2287352"/>
            </a:avLst>
          </a:prstGeom>
          <a:noFill/>
          <a:ln w="127075" cap="rnd" cmpd="sng">
            <a:solidFill>
              <a:srgbClr val="FABBCB"/>
            </a:solidFill>
            <a:prstDash val="dash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53"/>
          <p:cNvSpPr/>
          <p:nvPr/>
        </p:nvSpPr>
        <p:spPr>
          <a:xfrm>
            <a:off x="860760" y="5649840"/>
            <a:ext cx="545760" cy="545760"/>
          </a:xfrm>
          <a:prstGeom prst="ellipse">
            <a:avLst/>
          </a:prstGeom>
          <a:solidFill>
            <a:srgbClr val="FABB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53"/>
          <p:cNvPicPr preferRelativeResize="0"/>
          <p:nvPr/>
        </p:nvPicPr>
        <p:blipFill rotWithShape="1">
          <a:blip r:embed="rId3">
            <a:alphaModFix/>
          </a:blip>
          <a:srcRect l="5859" r="7834"/>
          <a:stretch/>
        </p:blipFill>
        <p:spPr>
          <a:xfrm>
            <a:off x="4921560" y="901440"/>
            <a:ext cx="6678360" cy="43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3" descr="Imagen que contiene Sitio web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4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54"/>
          <p:cNvSpPr/>
          <p:nvPr/>
        </p:nvSpPr>
        <p:spPr>
          <a:xfrm>
            <a:off x="4000680" y="1087560"/>
            <a:ext cx="8191080" cy="5770080"/>
          </a:xfrm>
          <a:custGeom>
            <a:avLst/>
            <a:gdLst/>
            <a:ahLst/>
            <a:cxnLst/>
            <a:rect l="l" t="t" r="r" b="b"/>
            <a:pathLst>
              <a:path w="8191500" h="5770597" extrusionOk="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rgbClr val="A4BC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54"/>
          <p:cNvSpPr txBox="1"/>
          <p:nvPr/>
        </p:nvSpPr>
        <p:spPr>
          <a:xfrm>
            <a:off x="5348880" y="2180520"/>
            <a:ext cx="6589440" cy="15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Equipo Talentos Inclusivos en el Centro</a:t>
            </a:r>
            <a:endParaRPr sz="4400" b="0" i="0" u="none" strike="noStrike" cap="none">
              <a:solidFill>
                <a:srgbClr val="2E4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54"/>
          <p:cNvSpPr/>
          <p:nvPr/>
        </p:nvSpPr>
        <p:spPr>
          <a:xfrm>
            <a:off x="5254920" y="4328280"/>
            <a:ext cx="6589440" cy="132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IES Sofía Casanova 1ºD bach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 alumnos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54"/>
          <p:cNvCxnSpPr/>
          <p:nvPr/>
        </p:nvCxnSpPr>
        <p:spPr>
          <a:xfrm>
            <a:off x="406080" y="183600"/>
            <a:ext cx="0" cy="1598040"/>
          </a:xfrm>
          <a:prstGeom prst="straightConnector1">
            <a:avLst/>
          </a:prstGeom>
          <a:noFill/>
          <a:ln w="127075" cap="rnd" cmpd="sng">
            <a:solidFill>
              <a:srgbClr val="FABBCB"/>
            </a:solidFill>
            <a:prstDash val="dashDot"/>
            <a:miter lim="8000"/>
            <a:headEnd type="none" w="sm" len="sm"/>
            <a:tailEnd type="none" w="sm" len="sm"/>
          </a:ln>
        </p:spPr>
      </p:cxnSp>
      <p:sp>
        <p:nvSpPr>
          <p:cNvPr id="241" name="Google Shape;241;p54"/>
          <p:cNvSpPr/>
          <p:nvPr/>
        </p:nvSpPr>
        <p:spPr>
          <a:xfrm>
            <a:off x="5292360" y="0"/>
            <a:ext cx="2279520" cy="1267560"/>
          </a:xfrm>
          <a:custGeom>
            <a:avLst/>
            <a:gdLst/>
            <a:ahLst/>
            <a:cxnLst/>
            <a:rect l="l" t="t" r="r" b="b"/>
            <a:pathLst>
              <a:path w="2279742" h="1267785" extrusionOk="0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54"/>
          <p:cNvSpPr/>
          <p:nvPr/>
        </p:nvSpPr>
        <p:spPr>
          <a:xfrm>
            <a:off x="10208520" y="0"/>
            <a:ext cx="1134720" cy="477720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rgbClr val="FABB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54"/>
          <p:cNvSpPr/>
          <p:nvPr/>
        </p:nvSpPr>
        <p:spPr>
          <a:xfrm>
            <a:off x="1568880" y="514800"/>
            <a:ext cx="2392920" cy="2328120"/>
          </a:xfrm>
          <a:prstGeom prst="ellipse">
            <a:avLst/>
          </a:prstGeom>
          <a:solidFill>
            <a:srgbClr val="CDD9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54"/>
          <p:cNvSpPr/>
          <p:nvPr/>
        </p:nvSpPr>
        <p:spPr>
          <a:xfrm flipH="1">
            <a:off x="-1440" y="2949840"/>
            <a:ext cx="1186200" cy="1771200"/>
          </a:xfrm>
          <a:custGeom>
            <a:avLst/>
            <a:gdLst/>
            <a:ahLst/>
            <a:cxnLst/>
            <a:rect l="l" t="t" r="r" b="b"/>
            <a:pathLst>
              <a:path w="1186451" h="1771650" extrusionOk="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54"/>
          <p:cNvSpPr/>
          <p:nvPr/>
        </p:nvSpPr>
        <p:spPr>
          <a:xfrm rot="-5400000">
            <a:off x="1539720" y="4203720"/>
            <a:ext cx="4083120" cy="4083120"/>
          </a:xfrm>
          <a:prstGeom prst="arc">
            <a:avLst>
              <a:gd name="adj1" fmla="val 16200000"/>
              <a:gd name="adj2" fmla="val 0"/>
            </a:avLst>
          </a:prstGeom>
          <a:noFill/>
          <a:ln w="127075" cap="rnd" cmpd="sng">
            <a:solidFill>
              <a:srgbClr val="FABBCB"/>
            </a:solidFill>
            <a:prstDash val="dashDot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5"/>
          <p:cNvSpPr/>
          <p:nvPr/>
        </p:nvSpPr>
        <p:spPr>
          <a:xfrm>
            <a:off x="782570" y="1138320"/>
            <a:ext cx="30564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2E4663"/>
                </a:solidFill>
                <a:latin typeface="Montserrat"/>
                <a:ea typeface="Montserrat"/>
                <a:cs typeface="Montserrat"/>
                <a:sym typeface="Montserrat"/>
              </a:rPr>
              <a:t>¿Qué nos ha aportado el proyecto Talentos Inclusivos?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55"/>
          <p:cNvCxnSpPr/>
          <p:nvPr/>
        </p:nvCxnSpPr>
        <p:spPr>
          <a:xfrm>
            <a:off x="865080" y="870840"/>
            <a:ext cx="736920" cy="0"/>
          </a:xfrm>
          <a:prstGeom prst="straightConnector1">
            <a:avLst/>
          </a:prstGeom>
          <a:noFill/>
          <a:ln w="57225" cap="flat" cmpd="sng">
            <a:solidFill>
              <a:srgbClr val="FABBC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52" name="Google Shape;252;p55"/>
          <p:cNvSpPr/>
          <p:nvPr/>
        </p:nvSpPr>
        <p:spPr>
          <a:xfrm>
            <a:off x="4600800" y="1138325"/>
            <a:ext cx="6660600" cy="50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Diseñar este soporte nos ha ayudado a entender sus necesidades reales y como las pequeñas soluciones pueden tener un gran impacto en sus vidas diarias.</a:t>
            </a:r>
            <a:endParaRPr sz="2000">
              <a:solidFill>
                <a:srgbClr val="2E46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Las visitas y conferencias nos ayudaron a mejorar el diseño y a conectar con los usuarios.</a:t>
            </a:r>
            <a:endParaRPr sz="2000">
              <a:solidFill>
                <a:srgbClr val="2E46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Hemos aprendido a diseñar lo que puede ser más necesario para ellos y a escuchar sus necesidades para poder resolverlos problemas que puedan tener.</a:t>
            </a:r>
            <a:endParaRPr sz="2000">
              <a:solidFill>
                <a:srgbClr val="2E4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55" title="IMG_5029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925" y="3484075"/>
            <a:ext cx="2203327" cy="270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5" title="IMG_5035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3225" y="3681545"/>
            <a:ext cx="3341440" cy="250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6"/>
          <p:cNvSpPr txBox="1"/>
          <p:nvPr/>
        </p:nvSpPr>
        <p:spPr>
          <a:xfrm>
            <a:off x="762120" y="1138320"/>
            <a:ext cx="30564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2E4663"/>
                </a:solidFill>
                <a:latin typeface="Montserrat"/>
                <a:ea typeface="Montserrat"/>
                <a:cs typeface="Montserrat"/>
                <a:sym typeface="Montserrat"/>
              </a:rPr>
              <a:t>Soporte para tablet</a:t>
            </a:r>
            <a:br>
              <a:rPr lang="en-US" sz="1800" b="0" i="0" u="none" strike="noStrike" cap="none"/>
            </a:br>
            <a:endParaRPr sz="3200" b="0" i="0" u="none" strike="noStrike" cap="none">
              <a:solidFill>
                <a:srgbClr val="2E4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0" name="Google Shape;260;p56"/>
          <p:cNvCxnSpPr/>
          <p:nvPr/>
        </p:nvCxnSpPr>
        <p:spPr>
          <a:xfrm>
            <a:off x="865080" y="870840"/>
            <a:ext cx="736920" cy="0"/>
          </a:xfrm>
          <a:prstGeom prst="straightConnector1">
            <a:avLst/>
          </a:prstGeom>
          <a:noFill/>
          <a:ln w="57225" cap="flat" cmpd="sng">
            <a:solidFill>
              <a:srgbClr val="FABBC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1" name="Google Shape;261;p56"/>
          <p:cNvSpPr/>
          <p:nvPr/>
        </p:nvSpPr>
        <p:spPr>
          <a:xfrm>
            <a:off x="4650650" y="1138330"/>
            <a:ext cx="6660600" cy="54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En nuestro caso, escogimos el soporte para la tablet porque las personas que tienen poca movilidad y están en silla de ruedas, encuentran dificultades para usarla con comodidad.</a:t>
            </a:r>
            <a:endParaRPr sz="2000">
              <a:solidFill>
                <a:srgbClr val="2E46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Nuestra idea busca facilitarles el uso de la tablet. El proyecto consiste en un brazo con una sujeción que se acopla al reposabrazos de la silla de ruedas, y que incluye un soporte para la tablet, permitiendo que puedan verla de la forma más cómoda posible.</a:t>
            </a:r>
            <a:endParaRPr sz="2000">
              <a:solidFill>
                <a:srgbClr val="2E46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El brazo es plegable, compuesto por varias piezas atornilladas. Además, no tiene esquinas, sino bordes redondeados, ya que, al tener poca movilidad, esto es más seguro y accesible para ellos.</a:t>
            </a:r>
            <a:endParaRPr sz="2000">
              <a:solidFill>
                <a:srgbClr val="2E46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2E46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9"/>
              </a:spcBef>
              <a:spcAft>
                <a:spcPts val="0"/>
              </a:spcAft>
              <a:buNone/>
            </a:pPr>
            <a:endParaRPr sz="2000" b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130" y="3955090"/>
            <a:ext cx="3239998" cy="2429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7"/>
          <p:cNvSpPr txBox="1"/>
          <p:nvPr/>
        </p:nvSpPr>
        <p:spPr>
          <a:xfrm>
            <a:off x="762120" y="1138320"/>
            <a:ext cx="30564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2E4663"/>
                </a:solidFill>
                <a:latin typeface="Montserrat"/>
                <a:ea typeface="Montserrat"/>
                <a:cs typeface="Montserrat"/>
                <a:sym typeface="Montserrat"/>
              </a:rPr>
              <a:t>El reto paso a paso</a:t>
            </a:r>
            <a:endParaRPr sz="3200" b="0" i="0" u="none" strike="noStrike" cap="none">
              <a:solidFill>
                <a:srgbClr val="2E46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8" name="Google Shape;268;p57"/>
          <p:cNvCxnSpPr/>
          <p:nvPr/>
        </p:nvCxnSpPr>
        <p:spPr>
          <a:xfrm>
            <a:off x="865080" y="870840"/>
            <a:ext cx="736920" cy="0"/>
          </a:xfrm>
          <a:prstGeom prst="straightConnector1">
            <a:avLst/>
          </a:prstGeom>
          <a:noFill/>
          <a:ln w="57225" cap="flat" cmpd="sng">
            <a:solidFill>
              <a:srgbClr val="FABBCB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9" name="Google Shape;269;p57"/>
          <p:cNvSpPr/>
          <p:nvPr/>
        </p:nvSpPr>
        <p:spPr>
          <a:xfrm>
            <a:off x="4600800" y="753480"/>
            <a:ext cx="6660720" cy="54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MATERIALES Y HERRAMIENTAS</a:t>
            </a: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4663"/>
              </a:buClr>
              <a:buSzPts val="1800"/>
              <a:buFont typeface="Calibri"/>
              <a:buChar char="●"/>
            </a:pP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Como materiales hemos utilizado: </a:t>
            </a: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Soporte para tablet: estructura de </a:t>
            </a:r>
            <a:r>
              <a:rPr lang="en-US" sz="1800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PETG </a:t>
            </a: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regulable.</a:t>
            </a: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Brazo de </a:t>
            </a:r>
            <a:r>
              <a:rPr lang="en-US" sz="1800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PETG</a:t>
            </a: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 regulable</a:t>
            </a:r>
            <a:r>
              <a:rPr lang="en-US" sz="1800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rgbClr val="2E46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Palomillas,</a:t>
            </a: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tornillos y tuercas de acero inox M</a:t>
            </a:r>
            <a:r>
              <a:rPr lang="en-US" sz="1800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4663"/>
              </a:buClr>
              <a:buSzPts val="1800"/>
              <a:buFont typeface="Calibri"/>
              <a:buChar char="●"/>
            </a:pP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Sobre las herramientas: </a:t>
            </a: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Destornillador, lla</a:t>
            </a:r>
            <a:r>
              <a:rPr lang="en-US" sz="1800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ve ingles, </a:t>
            </a: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impresora 3D, tijeras. </a:t>
            </a: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PASO A PASO</a:t>
            </a: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4663"/>
              </a:buClr>
              <a:buSzPts val="1800"/>
              <a:buFont typeface="Calibri"/>
              <a:buChar char="•"/>
            </a:pP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Diseñar las pieza</a:t>
            </a:r>
            <a:r>
              <a:rPr lang="en-US" sz="1800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 (el soporte, el brazo, la sujeción para la silla…)</a:t>
            </a: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4663"/>
              </a:buClr>
              <a:buSzPts val="1800"/>
              <a:buFont typeface="Calibri"/>
              <a:buChar char="•"/>
            </a:pP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Diseñarlas en 3D en Tinkercard.</a:t>
            </a: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4663"/>
              </a:buClr>
              <a:buSzPts val="1800"/>
              <a:buFont typeface="Calibri"/>
              <a:buChar char="•"/>
            </a:pP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Imprimir el diseño con una impresora 3D.</a:t>
            </a: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4663"/>
              </a:buClr>
              <a:buSzPts val="1800"/>
              <a:buFont typeface="Calibri"/>
              <a:buChar char="•"/>
            </a:pP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Montar y unir las piezas.</a:t>
            </a:r>
            <a:endParaRPr sz="1800">
              <a:solidFill>
                <a:srgbClr val="2E46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4663"/>
              </a:buClr>
              <a:buSzPts val="1800"/>
              <a:buFont typeface="Calibri"/>
              <a:buChar char="•"/>
            </a:pP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Mediante conferencias que hemos tenido con ellos y la visita que hicimos a SPACE preguntabamos dudas, si les gustaba el diseño, o si preferían otra opción.</a:t>
            </a:r>
            <a:endParaRPr sz="180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4663"/>
              </a:buClr>
              <a:buSzPts val="1800"/>
              <a:buFont typeface="Calibri"/>
              <a:buChar char="•"/>
            </a:pPr>
            <a:r>
              <a:rPr lang="en-US" sz="1800" b="0" u="none" strike="noStrike" cap="none">
                <a:solidFill>
                  <a:srgbClr val="2E4663"/>
                </a:solidFill>
                <a:latin typeface="Calibri"/>
                <a:ea typeface="Calibri"/>
                <a:cs typeface="Calibri"/>
                <a:sym typeface="Calibri"/>
              </a:rPr>
              <a:t>Hubo varias modificaciones para mejorar el proyecto. </a:t>
            </a: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4663"/>
              </a:buClr>
              <a:buSzPts val="1800"/>
              <a:buFont typeface="Arial"/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9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5432A860C51F49A13940189C9056BC" ma:contentTypeVersion="19" ma:contentTypeDescription="Crear nuevo documento." ma:contentTypeScope="" ma:versionID="798cc9caad1a7edc71e9ef654ae2a9cc">
  <xsd:schema xmlns:xsd="http://www.w3.org/2001/XMLSchema" xmlns:xs="http://www.w3.org/2001/XMLSchema" xmlns:p="http://schemas.microsoft.com/office/2006/metadata/properties" xmlns:ns2="03d93363-d8e2-4c70-9d54-f7c2b069a0fc" xmlns:ns3="aef4520d-1f3f-4731-8e2e-391172b621dd" targetNamespace="http://schemas.microsoft.com/office/2006/metadata/properties" ma:root="true" ma:fieldsID="35dc8e4faf385c4679a084ace31172e1" ns2:_="" ns3:_="">
    <xsd:import namespace="03d93363-d8e2-4c70-9d54-f7c2b069a0fc"/>
    <xsd:import namespace="aef4520d-1f3f-4731-8e2e-391172b62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d93363-d8e2-4c70-9d54-f7c2b069a0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fc408bdd-cd0c-4f6d-91f0-56bd57e0e9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4520d-1f3f-4731-8e2e-391172b621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41488ce-5c20-4041-9e68-38ccad6e6ccd}" ma:internalName="TaxCatchAll" ma:showField="CatchAllData" ma:web="aef4520d-1f3f-4731-8e2e-391172b621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d93363-d8e2-4c70-9d54-f7c2b069a0fc">
      <Terms xmlns="http://schemas.microsoft.com/office/infopath/2007/PartnerControls"/>
    </lcf76f155ced4ddcb4097134ff3c332f>
    <TaxCatchAll xmlns="aef4520d-1f3f-4731-8e2e-391172b621dd" xsi:nil="true"/>
  </documentManagement>
</p:properties>
</file>

<file path=customXml/itemProps1.xml><?xml version="1.0" encoding="utf-8"?>
<ds:datastoreItem xmlns:ds="http://schemas.openxmlformats.org/officeDocument/2006/customXml" ds:itemID="{2C08642D-2369-4448-9F17-099B9D5BD6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8851CC-2A75-4A5C-A5B2-1D057B0F3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d93363-d8e2-4c70-9d54-f7c2b069a0fc"/>
    <ds:schemaRef ds:uri="aef4520d-1f3f-4731-8e2e-391172b621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CD2404-FDE5-4525-B56C-5EA35165B8FF}">
  <ds:schemaRefs>
    <ds:schemaRef ds:uri="http://schemas.microsoft.com/office/2006/metadata/properties"/>
    <ds:schemaRef ds:uri="http://schemas.microsoft.com/office/infopath/2007/PartnerControls"/>
    <ds:schemaRef ds:uri="03d93363-d8e2-4c70-9d54-f7c2b069a0fc"/>
    <ds:schemaRef ds:uri="aef4520d-1f3f-4731-8e2e-391172b621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Panorámica</PresentationFormat>
  <Paragraphs>30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Calibri</vt:lpstr>
      <vt:lpstr>Montserrat</vt:lpstr>
      <vt:lpstr>Arial</vt:lpstr>
      <vt:lpstr>Times New Roman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usuario</dc:creator>
  <cp:lastModifiedBy>Irene Brage Vázquez</cp:lastModifiedBy>
  <cp:revision>1</cp:revision>
  <dcterms:modified xsi:type="dcterms:W3CDTF">2025-10-03T11:33:54Z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0x010100F65432A860C51F49A13940189C9056BC</vt:lpwstr>
  </property>
  <property fmtid="{D5CDD505-2E9C-101B-9397-08002B2CF9AE}" pid="3" name="MediaServiceImageTags">
    <vt:lpwstr/>
  </property>
</Properties>
</file>